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8288000" cy="10287000"/>
  <p:notesSz cx="6858000" cy="9144000"/>
  <p:embeddedFontLs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Didact Gothic" pitchFamily="2" charset="0"/>
      <p:regular r:id="rId24"/>
    </p:embeddedFont>
    <p:embeddedFont>
      <p:font typeface="DM Sans" pitchFamily="2" charset="0"/>
      <p:regular r:id="rId25"/>
    </p:embeddedFont>
    <p:embeddedFont>
      <p:font typeface="DM Sans Bold" pitchFamily="2" charset="0"/>
      <p:regular r:id="rId26"/>
      <p:bold r:id="rId27"/>
    </p:embeddedFont>
    <p:embeddedFont>
      <p:font typeface="Montserrat Classic Bold" pitchFamily="2" charset="0"/>
      <p:regular r:id="rId28"/>
      <p:bold r:id="rId29"/>
    </p:embeddedFont>
    <p:embeddedFont>
      <p:font typeface="Montserrat Light" panose="020F0302020204030204" pitchFamily="34" charset="0"/>
      <p:regular r:id="rId30"/>
    </p:embeddedFont>
    <p:embeddedFont>
      <p:font typeface="Oswald Bold" pitchFamily="2" charset="0"/>
      <p:regular r:id="rId31"/>
      <p:bold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 autoAdjust="0"/>
    <p:restoredTop sz="94607" autoAdjust="0"/>
  </p:normalViewPr>
  <p:slideViewPr>
    <p:cSldViewPr>
      <p:cViewPr varScale="1">
        <p:scale>
          <a:sx n="82" d="100"/>
          <a:sy n="82" d="100"/>
        </p:scale>
        <p:origin x="664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9/11/23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9/11/23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9/11/23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9/11/23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3.svg"/><Relationship Id="rId7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3.svg"/><Relationship Id="rId7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3.svg"/><Relationship Id="rId7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3.svg"/><Relationship Id="rId7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3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2.png"/><Relationship Id="rId7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3.svg"/><Relationship Id="rId9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2.png"/><Relationship Id="rId7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3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3.svg"/><Relationship Id="rId7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3.svg"/><Relationship Id="rId7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 rot="7659121">
            <a:off x="15091031" y="5585714"/>
            <a:ext cx="7629294" cy="7828566"/>
          </a:xfrm>
          <a:custGeom>
            <a:avLst/>
            <a:gdLst/>
            <a:ahLst/>
            <a:cxnLst/>
            <a:rect l="l" t="t" r="r" b="b"/>
            <a:pathLst>
              <a:path w="7629294" h="7828566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3258071" y="-4629150"/>
            <a:ext cx="9022634" cy="9258300"/>
          </a:xfrm>
          <a:custGeom>
            <a:avLst/>
            <a:gdLst/>
            <a:ahLst/>
            <a:cxnLst/>
            <a:rect l="l" t="t" r="r" b="b"/>
            <a:pathLst>
              <a:path w="9022634" h="9258300">
                <a:moveTo>
                  <a:pt x="0" y="0"/>
                </a:moveTo>
                <a:lnTo>
                  <a:pt x="9022634" y="0"/>
                </a:lnTo>
                <a:lnTo>
                  <a:pt x="9022634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4236347" y="3202251"/>
            <a:ext cx="9815307" cy="4208864"/>
            <a:chOff x="0" y="0"/>
            <a:chExt cx="1895495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895495" cy="812800"/>
            </a:xfrm>
            <a:custGeom>
              <a:avLst/>
              <a:gdLst/>
              <a:ahLst/>
              <a:cxnLst/>
              <a:rect l="l" t="t" r="r" b="b"/>
              <a:pathLst>
                <a:path w="1895495" h="812800">
                  <a:moveTo>
                    <a:pt x="0" y="0"/>
                  </a:moveTo>
                  <a:lnTo>
                    <a:pt x="1895495" y="0"/>
                  </a:lnTo>
                  <a:lnTo>
                    <a:pt x="1895495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6028014" y="793833"/>
            <a:ext cx="596933" cy="613568"/>
          </a:xfrm>
          <a:custGeom>
            <a:avLst/>
            <a:gdLst/>
            <a:ahLst/>
            <a:cxnLst/>
            <a:rect l="l" t="t" r="r" b="b"/>
            <a:pathLst>
              <a:path w="596933" h="613568">
                <a:moveTo>
                  <a:pt x="0" y="0"/>
                </a:moveTo>
                <a:lnTo>
                  <a:pt x="596933" y="0"/>
                </a:lnTo>
                <a:lnTo>
                  <a:pt x="596933" y="613568"/>
                </a:lnTo>
                <a:lnTo>
                  <a:pt x="0" y="6135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4068262" y="4391025"/>
            <a:ext cx="10151476" cy="2233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131"/>
              </a:lnSpc>
            </a:pPr>
            <a:r>
              <a:rPr lang="en-US" sz="13138" spc="1287">
                <a:solidFill>
                  <a:srgbClr val="231F20"/>
                </a:solidFill>
                <a:latin typeface="Oswald Bold"/>
              </a:rPr>
              <a:t>MOVIEGENIE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236347" y="3795530"/>
            <a:ext cx="9815307" cy="529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77"/>
              </a:lnSpc>
            </a:pPr>
            <a:r>
              <a:rPr lang="en-US" sz="3099" spc="303">
                <a:solidFill>
                  <a:srgbClr val="231F20"/>
                </a:solidFill>
                <a:latin typeface="Oswald Bold"/>
              </a:rPr>
              <a:t>ВЕБ-ПРИЛОЖЕНИЕ ДЛЯ ПОИСКА ФИЛЬМОВ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719596" y="7482578"/>
            <a:ext cx="12848809" cy="4416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61"/>
              </a:lnSpc>
            </a:pPr>
            <a:r>
              <a:rPr lang="en-US" sz="2653" spc="140">
                <a:solidFill>
                  <a:srgbClr val="231F20"/>
                </a:solidFill>
                <a:latin typeface="Montserrat Classic Bold"/>
              </a:rPr>
              <a:t>MOVIE-GENIE-131A7.WEB.APP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5393660" y="1538248"/>
            <a:ext cx="1865640" cy="2841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394"/>
              </a:lnSpc>
              <a:spcBef>
                <a:spcPct val="0"/>
              </a:spcBef>
            </a:pPr>
            <a:r>
              <a:rPr lang="en-US" sz="1735" spc="170">
                <a:solidFill>
                  <a:srgbClr val="231F20"/>
                </a:solidFill>
                <a:latin typeface="Montserrat Classic Bold"/>
              </a:rPr>
              <a:t>ГРУППА 6.2.3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779578" y="7341318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2582718" y="2276655"/>
            <a:ext cx="13122564" cy="7526944"/>
            <a:chOff x="0" y="0"/>
            <a:chExt cx="17496752" cy="10035926"/>
          </a:xfrm>
        </p:grpSpPr>
        <p:grpSp>
          <p:nvGrpSpPr>
            <p:cNvPr id="4" name="Group 4"/>
            <p:cNvGrpSpPr>
              <a:grpSpLocks noChangeAspect="1"/>
            </p:cNvGrpSpPr>
            <p:nvPr/>
          </p:nvGrpSpPr>
          <p:grpSpPr>
            <a:xfrm>
              <a:off x="0" y="0"/>
              <a:ext cx="17496752" cy="10035926"/>
              <a:chOff x="0" y="0"/>
              <a:chExt cx="7981950" cy="457835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765810" y="21590"/>
                <a:ext cx="6451600" cy="4326890"/>
              </a:xfrm>
              <a:custGeom>
                <a:avLst/>
                <a:gdLst/>
                <a:ahLst/>
                <a:cxnLst/>
                <a:rect l="l" t="t" r="r" b="b"/>
                <a:pathLst>
                  <a:path w="6451600" h="4326890">
                    <a:moveTo>
                      <a:pt x="6224270" y="0"/>
                    </a:moveTo>
                    <a:lnTo>
                      <a:pt x="226060" y="0"/>
                    </a:lnTo>
                    <a:cubicBezTo>
                      <a:pt x="101600" y="0"/>
                      <a:pt x="0" y="101600"/>
                      <a:pt x="0" y="226060"/>
                    </a:cubicBezTo>
                    <a:lnTo>
                      <a:pt x="0" y="4326890"/>
                    </a:lnTo>
                    <a:lnTo>
                      <a:pt x="6451601" y="4326890"/>
                    </a:lnTo>
                    <a:lnTo>
                      <a:pt x="6451601" y="226060"/>
                    </a:lnTo>
                    <a:cubicBezTo>
                      <a:pt x="6450331" y="101600"/>
                      <a:pt x="6348731" y="0"/>
                      <a:pt x="6224270" y="0"/>
                    </a:cubicBezTo>
                    <a:close/>
                    <a:moveTo>
                      <a:pt x="6252210" y="4043680"/>
                    </a:moveTo>
                    <a:lnTo>
                      <a:pt x="196851" y="4043680"/>
                    </a:lnTo>
                    <a:lnTo>
                      <a:pt x="196851" y="255270"/>
                    </a:lnTo>
                    <a:lnTo>
                      <a:pt x="6252210" y="255270"/>
                    </a:lnTo>
                    <a:lnTo>
                      <a:pt x="6252210" y="404368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6" name="Freeform 6"/>
              <p:cNvSpPr/>
              <p:nvPr/>
            </p:nvSpPr>
            <p:spPr>
              <a:xfrm>
                <a:off x="0" y="0"/>
                <a:ext cx="7981950" cy="4542790"/>
              </a:xfrm>
              <a:custGeom>
                <a:avLst/>
                <a:gdLst/>
                <a:ahLst/>
                <a:cxnLst/>
                <a:rect l="l" t="t" r="r" b="b"/>
                <a:pathLst>
                  <a:path w="7981950" h="4542790">
                    <a:moveTo>
                      <a:pt x="7239000" y="4348480"/>
                    </a:moveTo>
                    <a:lnTo>
                      <a:pt x="7239000" y="243840"/>
                    </a:lnTo>
                    <a:cubicBezTo>
                      <a:pt x="7239000" y="109220"/>
                      <a:pt x="7129780" y="0"/>
                      <a:pt x="6995160" y="0"/>
                    </a:cubicBezTo>
                    <a:lnTo>
                      <a:pt x="985520" y="0"/>
                    </a:lnTo>
                    <a:cubicBezTo>
                      <a:pt x="852170" y="0"/>
                      <a:pt x="742950" y="109220"/>
                      <a:pt x="742950" y="243840"/>
                    </a:cubicBezTo>
                    <a:lnTo>
                      <a:pt x="742950" y="4349750"/>
                    </a:lnTo>
                    <a:lnTo>
                      <a:pt x="0" y="4349750"/>
                    </a:lnTo>
                    <a:lnTo>
                      <a:pt x="0" y="4447540"/>
                    </a:lnTo>
                    <a:cubicBezTo>
                      <a:pt x="0" y="4500880"/>
                      <a:pt x="43180" y="4542790"/>
                      <a:pt x="95250" y="4542790"/>
                    </a:cubicBezTo>
                    <a:lnTo>
                      <a:pt x="7886700" y="4542790"/>
                    </a:lnTo>
                    <a:cubicBezTo>
                      <a:pt x="7940040" y="4542790"/>
                      <a:pt x="7981950" y="4499610"/>
                      <a:pt x="7981950" y="4447540"/>
                    </a:cubicBezTo>
                    <a:lnTo>
                      <a:pt x="7981950" y="4349750"/>
                    </a:lnTo>
                    <a:lnTo>
                      <a:pt x="7239000" y="4349750"/>
                    </a:lnTo>
                    <a:close/>
                    <a:moveTo>
                      <a:pt x="4519930" y="4348480"/>
                    </a:moveTo>
                    <a:lnTo>
                      <a:pt x="4519930" y="4349750"/>
                    </a:lnTo>
                    <a:cubicBezTo>
                      <a:pt x="4519930" y="4403090"/>
                      <a:pt x="4476750" y="4445000"/>
                      <a:pt x="4424680" y="4445000"/>
                    </a:cubicBezTo>
                    <a:lnTo>
                      <a:pt x="3557270" y="4445000"/>
                    </a:lnTo>
                    <a:cubicBezTo>
                      <a:pt x="3503930" y="4445000"/>
                      <a:pt x="3462020" y="4401820"/>
                      <a:pt x="3462020" y="4349750"/>
                    </a:cubicBezTo>
                    <a:lnTo>
                      <a:pt x="3462020" y="4348480"/>
                    </a:lnTo>
                    <a:lnTo>
                      <a:pt x="765810" y="4348480"/>
                    </a:lnTo>
                    <a:lnTo>
                      <a:pt x="765810" y="247650"/>
                    </a:lnTo>
                    <a:cubicBezTo>
                      <a:pt x="765810" y="123190"/>
                      <a:pt x="867410" y="21590"/>
                      <a:pt x="991870" y="21590"/>
                    </a:cubicBezTo>
                    <a:lnTo>
                      <a:pt x="6990080" y="21590"/>
                    </a:lnTo>
                    <a:cubicBezTo>
                      <a:pt x="7114539" y="21590"/>
                      <a:pt x="7216139" y="123190"/>
                      <a:pt x="7216139" y="247650"/>
                    </a:cubicBezTo>
                    <a:lnTo>
                      <a:pt x="7216139" y="4348480"/>
                    </a:lnTo>
                    <a:lnTo>
                      <a:pt x="4519930" y="4348480"/>
                    </a:lnTo>
                    <a:close/>
                  </a:path>
                </a:pathLst>
              </a:custGeom>
              <a:solidFill>
                <a:srgbClr val="FCE9D8"/>
              </a:solidFill>
            </p:spPr>
          </p:sp>
          <p:sp>
            <p:nvSpPr>
              <p:cNvPr id="7" name="Freeform 7"/>
              <p:cNvSpPr/>
              <p:nvPr/>
            </p:nvSpPr>
            <p:spPr>
              <a:xfrm>
                <a:off x="3460750" y="4349750"/>
                <a:ext cx="1059180" cy="96520"/>
              </a:xfrm>
              <a:custGeom>
                <a:avLst/>
                <a:gdLst/>
                <a:ahLst/>
                <a:cxnLst/>
                <a:rect l="l" t="t" r="r" b="b"/>
                <a:pathLst>
                  <a:path w="1059180" h="96520">
                    <a:moveTo>
                      <a:pt x="96520" y="96520"/>
                    </a:moveTo>
                    <a:lnTo>
                      <a:pt x="963930" y="96520"/>
                    </a:lnTo>
                    <a:cubicBezTo>
                      <a:pt x="1017270" y="96520"/>
                      <a:pt x="1059180" y="53340"/>
                      <a:pt x="1059180" y="1270"/>
                    </a:cubicBezTo>
                    <a:lnTo>
                      <a:pt x="1059180" y="0"/>
                    </a:lnTo>
                    <a:lnTo>
                      <a:pt x="0" y="0"/>
                    </a:lnTo>
                    <a:lnTo>
                      <a:pt x="0" y="1270"/>
                    </a:lnTo>
                    <a:cubicBezTo>
                      <a:pt x="0" y="53340"/>
                      <a:pt x="43180" y="96520"/>
                      <a:pt x="96520" y="96520"/>
                    </a:cubicBezTo>
                    <a:close/>
                  </a:path>
                </a:pathLst>
              </a:custGeom>
              <a:solidFill>
                <a:srgbClr val="E4C8B0"/>
              </a:solidFill>
            </p:spPr>
          </p:sp>
          <p:sp>
            <p:nvSpPr>
              <p:cNvPr id="8" name="Freeform 8"/>
              <p:cNvSpPr/>
              <p:nvPr/>
            </p:nvSpPr>
            <p:spPr>
              <a:xfrm>
                <a:off x="163830" y="4542790"/>
                <a:ext cx="7654290" cy="35560"/>
              </a:xfrm>
              <a:custGeom>
                <a:avLst/>
                <a:gdLst/>
                <a:ahLst/>
                <a:cxnLst/>
                <a:rect l="l" t="t" r="r" b="b"/>
                <a:pathLst>
                  <a:path w="7654290" h="35560">
                    <a:moveTo>
                      <a:pt x="0" y="0"/>
                    </a:moveTo>
                    <a:cubicBezTo>
                      <a:pt x="0" y="20320"/>
                      <a:pt x="16510" y="35560"/>
                      <a:pt x="35560" y="35560"/>
                    </a:cubicBezTo>
                    <a:lnTo>
                      <a:pt x="7618730" y="35560"/>
                    </a:lnTo>
                    <a:cubicBezTo>
                      <a:pt x="7639050" y="35560"/>
                      <a:pt x="7654290" y="19050"/>
                      <a:pt x="765429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4C8B0"/>
              </a:solidFill>
            </p:spPr>
          </p:sp>
          <p:sp>
            <p:nvSpPr>
              <p:cNvPr id="9" name="Freeform 9"/>
              <p:cNvSpPr/>
              <p:nvPr/>
            </p:nvSpPr>
            <p:spPr>
              <a:xfrm rot="6000">
                <a:off x="959358" y="271579"/>
                <a:ext cx="6061965" cy="3800243"/>
              </a:xfrm>
              <a:custGeom>
                <a:avLst/>
                <a:gdLst/>
                <a:ahLst/>
                <a:cxnLst/>
                <a:rect l="l" t="t" r="r" b="b"/>
                <a:pathLst>
                  <a:path w="6061965" h="3800243">
                    <a:moveTo>
                      <a:pt x="0" y="10568"/>
                    </a:moveTo>
                    <a:lnTo>
                      <a:pt x="6055350" y="0"/>
                    </a:lnTo>
                    <a:lnTo>
                      <a:pt x="6061964" y="3789674"/>
                    </a:lnTo>
                    <a:lnTo>
                      <a:pt x="6614" y="3800243"/>
                    </a:lnTo>
                    <a:close/>
                  </a:path>
                </a:pathLst>
              </a:custGeom>
              <a:blipFill>
                <a:blip r:embed="rId4"/>
                <a:stretch>
                  <a:fillRect l="-154" t="-69" r="-27677" b="-7578"/>
                </a:stretch>
              </a:blipFill>
            </p:spPr>
          </p:sp>
        </p:grpSp>
        <p:sp>
          <p:nvSpPr>
            <p:cNvPr id="10" name="Freeform 10"/>
            <p:cNvSpPr/>
            <p:nvPr/>
          </p:nvSpPr>
          <p:spPr>
            <a:xfrm>
              <a:off x="2167205" y="1565527"/>
              <a:ext cx="2457027" cy="5561670"/>
            </a:xfrm>
            <a:custGeom>
              <a:avLst/>
              <a:gdLst/>
              <a:ahLst/>
              <a:cxnLst/>
              <a:rect l="l" t="t" r="r" b="b"/>
              <a:pathLst>
                <a:path w="2457027" h="5561670">
                  <a:moveTo>
                    <a:pt x="0" y="0"/>
                  </a:moveTo>
                  <a:lnTo>
                    <a:pt x="2457027" y="0"/>
                  </a:lnTo>
                  <a:lnTo>
                    <a:pt x="2457027" y="5561670"/>
                  </a:lnTo>
                  <a:lnTo>
                    <a:pt x="0" y="55616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6809"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14648944" y="685132"/>
              <a:ext cx="674087" cy="401669"/>
            </a:xfrm>
            <a:custGeom>
              <a:avLst/>
              <a:gdLst/>
              <a:ahLst/>
              <a:cxnLst/>
              <a:rect l="l" t="t" r="r" b="b"/>
              <a:pathLst>
                <a:path w="674087" h="401669">
                  <a:moveTo>
                    <a:pt x="0" y="0"/>
                  </a:moveTo>
                  <a:lnTo>
                    <a:pt x="674087" y="0"/>
                  </a:lnTo>
                  <a:lnTo>
                    <a:pt x="674087" y="401670"/>
                  </a:lnTo>
                  <a:lnTo>
                    <a:pt x="0" y="4016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t="-12647"/>
              </a:stretch>
            </a:blipFill>
          </p:spPr>
        </p:sp>
        <p:sp>
          <p:nvSpPr>
            <p:cNvPr id="12" name="Freeform 12"/>
            <p:cNvSpPr/>
            <p:nvPr/>
          </p:nvSpPr>
          <p:spPr>
            <a:xfrm>
              <a:off x="4930283" y="1173150"/>
              <a:ext cx="10244195" cy="7637981"/>
            </a:xfrm>
            <a:custGeom>
              <a:avLst/>
              <a:gdLst/>
              <a:ahLst/>
              <a:cxnLst/>
              <a:rect l="l" t="t" r="r" b="b"/>
              <a:pathLst>
                <a:path w="10244195" h="7637981">
                  <a:moveTo>
                    <a:pt x="0" y="0"/>
                  </a:moveTo>
                  <a:lnTo>
                    <a:pt x="10244195" y="0"/>
                  </a:lnTo>
                  <a:lnTo>
                    <a:pt x="10244195" y="7637981"/>
                  </a:lnTo>
                  <a:lnTo>
                    <a:pt x="0" y="76379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1632" t="-4928" r="-1632" b="-1904"/>
              </a:stretch>
            </a:blipFill>
          </p:spPr>
        </p:sp>
        <p:sp>
          <p:nvSpPr>
            <p:cNvPr id="13" name="Freeform 13"/>
            <p:cNvSpPr/>
            <p:nvPr/>
          </p:nvSpPr>
          <p:spPr>
            <a:xfrm>
              <a:off x="4727955" y="1131919"/>
              <a:ext cx="10487994" cy="7719382"/>
            </a:xfrm>
            <a:custGeom>
              <a:avLst/>
              <a:gdLst/>
              <a:ahLst/>
              <a:cxnLst/>
              <a:rect l="l" t="t" r="r" b="b"/>
              <a:pathLst>
                <a:path w="10487994" h="7719382">
                  <a:moveTo>
                    <a:pt x="0" y="0"/>
                  </a:moveTo>
                  <a:lnTo>
                    <a:pt x="10487994" y="0"/>
                  </a:lnTo>
                  <a:lnTo>
                    <a:pt x="10487994" y="7719382"/>
                  </a:lnTo>
                  <a:lnTo>
                    <a:pt x="0" y="77193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</p:spPr>
        </p:sp>
      </p:grpSp>
      <p:sp>
        <p:nvSpPr>
          <p:cNvPr id="14" name="TextBox 14"/>
          <p:cNvSpPr txBox="1"/>
          <p:nvPr/>
        </p:nvSpPr>
        <p:spPr>
          <a:xfrm>
            <a:off x="2640455" y="99804"/>
            <a:ext cx="13007090" cy="16863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774"/>
              </a:lnSpc>
            </a:pPr>
            <a:r>
              <a:rPr lang="en-US" sz="9981" spc="978">
                <a:solidFill>
                  <a:srgbClr val="231F20"/>
                </a:solidFill>
                <a:latin typeface="Oswald Bold"/>
              </a:rPr>
              <a:t>СТРАНИЦА ФИЛЬМА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7285599" y="9040215"/>
            <a:ext cx="643905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Didact Gothic"/>
              </a:rPr>
              <a:t>10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7659121">
            <a:off x="-847338" y="7246784"/>
            <a:ext cx="7629294" cy="7828566"/>
          </a:xfrm>
          <a:custGeom>
            <a:avLst/>
            <a:gdLst/>
            <a:ahLst/>
            <a:cxnLst/>
            <a:rect l="l" t="t" r="r" b="b"/>
            <a:pathLst>
              <a:path w="7629294" h="7828566">
                <a:moveTo>
                  <a:pt x="0" y="0"/>
                </a:moveTo>
                <a:lnTo>
                  <a:pt x="7629293" y="0"/>
                </a:lnTo>
                <a:lnTo>
                  <a:pt x="7629293" y="7828567"/>
                </a:lnTo>
                <a:lnTo>
                  <a:pt x="0" y="78285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2582718" y="2276655"/>
            <a:ext cx="13122564" cy="7526944"/>
            <a:chOff x="0" y="0"/>
            <a:chExt cx="17496752" cy="10035926"/>
          </a:xfrm>
        </p:grpSpPr>
        <p:grpSp>
          <p:nvGrpSpPr>
            <p:cNvPr id="4" name="Group 4"/>
            <p:cNvGrpSpPr>
              <a:grpSpLocks noChangeAspect="1"/>
            </p:cNvGrpSpPr>
            <p:nvPr/>
          </p:nvGrpSpPr>
          <p:grpSpPr>
            <a:xfrm>
              <a:off x="0" y="0"/>
              <a:ext cx="17496752" cy="10035926"/>
              <a:chOff x="0" y="0"/>
              <a:chExt cx="7981950" cy="457835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765810" y="21590"/>
                <a:ext cx="6451600" cy="4326890"/>
              </a:xfrm>
              <a:custGeom>
                <a:avLst/>
                <a:gdLst/>
                <a:ahLst/>
                <a:cxnLst/>
                <a:rect l="l" t="t" r="r" b="b"/>
                <a:pathLst>
                  <a:path w="6451600" h="4326890">
                    <a:moveTo>
                      <a:pt x="6224270" y="0"/>
                    </a:moveTo>
                    <a:lnTo>
                      <a:pt x="226060" y="0"/>
                    </a:lnTo>
                    <a:cubicBezTo>
                      <a:pt x="101600" y="0"/>
                      <a:pt x="0" y="101600"/>
                      <a:pt x="0" y="226060"/>
                    </a:cubicBezTo>
                    <a:lnTo>
                      <a:pt x="0" y="4326890"/>
                    </a:lnTo>
                    <a:lnTo>
                      <a:pt x="6451601" y="4326890"/>
                    </a:lnTo>
                    <a:lnTo>
                      <a:pt x="6451601" y="226060"/>
                    </a:lnTo>
                    <a:cubicBezTo>
                      <a:pt x="6450331" y="101600"/>
                      <a:pt x="6348731" y="0"/>
                      <a:pt x="6224270" y="0"/>
                    </a:cubicBezTo>
                    <a:close/>
                    <a:moveTo>
                      <a:pt x="6252210" y="4043680"/>
                    </a:moveTo>
                    <a:lnTo>
                      <a:pt x="196851" y="4043680"/>
                    </a:lnTo>
                    <a:lnTo>
                      <a:pt x="196851" y="255270"/>
                    </a:lnTo>
                    <a:lnTo>
                      <a:pt x="6252210" y="255270"/>
                    </a:lnTo>
                    <a:lnTo>
                      <a:pt x="6252210" y="404368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6" name="Freeform 6"/>
              <p:cNvSpPr/>
              <p:nvPr/>
            </p:nvSpPr>
            <p:spPr>
              <a:xfrm>
                <a:off x="0" y="0"/>
                <a:ext cx="7981950" cy="4542790"/>
              </a:xfrm>
              <a:custGeom>
                <a:avLst/>
                <a:gdLst/>
                <a:ahLst/>
                <a:cxnLst/>
                <a:rect l="l" t="t" r="r" b="b"/>
                <a:pathLst>
                  <a:path w="7981950" h="4542790">
                    <a:moveTo>
                      <a:pt x="7239000" y="4348480"/>
                    </a:moveTo>
                    <a:lnTo>
                      <a:pt x="7239000" y="243840"/>
                    </a:lnTo>
                    <a:cubicBezTo>
                      <a:pt x="7239000" y="109220"/>
                      <a:pt x="7129780" y="0"/>
                      <a:pt x="6995160" y="0"/>
                    </a:cubicBezTo>
                    <a:lnTo>
                      <a:pt x="985520" y="0"/>
                    </a:lnTo>
                    <a:cubicBezTo>
                      <a:pt x="852170" y="0"/>
                      <a:pt x="742950" y="109220"/>
                      <a:pt x="742950" y="243840"/>
                    </a:cubicBezTo>
                    <a:lnTo>
                      <a:pt x="742950" y="4349750"/>
                    </a:lnTo>
                    <a:lnTo>
                      <a:pt x="0" y="4349750"/>
                    </a:lnTo>
                    <a:lnTo>
                      <a:pt x="0" y="4447540"/>
                    </a:lnTo>
                    <a:cubicBezTo>
                      <a:pt x="0" y="4500880"/>
                      <a:pt x="43180" y="4542790"/>
                      <a:pt x="95250" y="4542790"/>
                    </a:cubicBezTo>
                    <a:lnTo>
                      <a:pt x="7886700" y="4542790"/>
                    </a:lnTo>
                    <a:cubicBezTo>
                      <a:pt x="7940040" y="4542790"/>
                      <a:pt x="7981950" y="4499610"/>
                      <a:pt x="7981950" y="4447540"/>
                    </a:cubicBezTo>
                    <a:lnTo>
                      <a:pt x="7981950" y="4349750"/>
                    </a:lnTo>
                    <a:lnTo>
                      <a:pt x="7239000" y="4349750"/>
                    </a:lnTo>
                    <a:close/>
                    <a:moveTo>
                      <a:pt x="4519930" y="4348480"/>
                    </a:moveTo>
                    <a:lnTo>
                      <a:pt x="4519930" y="4349750"/>
                    </a:lnTo>
                    <a:cubicBezTo>
                      <a:pt x="4519930" y="4403090"/>
                      <a:pt x="4476750" y="4445000"/>
                      <a:pt x="4424680" y="4445000"/>
                    </a:cubicBezTo>
                    <a:lnTo>
                      <a:pt x="3557270" y="4445000"/>
                    </a:lnTo>
                    <a:cubicBezTo>
                      <a:pt x="3503930" y="4445000"/>
                      <a:pt x="3462020" y="4401820"/>
                      <a:pt x="3462020" y="4349750"/>
                    </a:cubicBezTo>
                    <a:lnTo>
                      <a:pt x="3462020" y="4348480"/>
                    </a:lnTo>
                    <a:lnTo>
                      <a:pt x="765810" y="4348480"/>
                    </a:lnTo>
                    <a:lnTo>
                      <a:pt x="765810" y="247650"/>
                    </a:lnTo>
                    <a:cubicBezTo>
                      <a:pt x="765810" y="123190"/>
                      <a:pt x="867410" y="21590"/>
                      <a:pt x="991870" y="21590"/>
                    </a:cubicBezTo>
                    <a:lnTo>
                      <a:pt x="6990080" y="21590"/>
                    </a:lnTo>
                    <a:cubicBezTo>
                      <a:pt x="7114539" y="21590"/>
                      <a:pt x="7216139" y="123190"/>
                      <a:pt x="7216139" y="247650"/>
                    </a:cubicBezTo>
                    <a:lnTo>
                      <a:pt x="7216139" y="4348480"/>
                    </a:lnTo>
                    <a:lnTo>
                      <a:pt x="4519930" y="4348480"/>
                    </a:lnTo>
                    <a:close/>
                  </a:path>
                </a:pathLst>
              </a:custGeom>
              <a:solidFill>
                <a:srgbClr val="FCE9D8"/>
              </a:solidFill>
            </p:spPr>
          </p:sp>
          <p:sp>
            <p:nvSpPr>
              <p:cNvPr id="7" name="Freeform 7"/>
              <p:cNvSpPr/>
              <p:nvPr/>
            </p:nvSpPr>
            <p:spPr>
              <a:xfrm>
                <a:off x="3460750" y="4349750"/>
                <a:ext cx="1059180" cy="96520"/>
              </a:xfrm>
              <a:custGeom>
                <a:avLst/>
                <a:gdLst/>
                <a:ahLst/>
                <a:cxnLst/>
                <a:rect l="l" t="t" r="r" b="b"/>
                <a:pathLst>
                  <a:path w="1059180" h="96520">
                    <a:moveTo>
                      <a:pt x="96520" y="96520"/>
                    </a:moveTo>
                    <a:lnTo>
                      <a:pt x="963930" y="96520"/>
                    </a:lnTo>
                    <a:cubicBezTo>
                      <a:pt x="1017270" y="96520"/>
                      <a:pt x="1059180" y="53340"/>
                      <a:pt x="1059180" y="1270"/>
                    </a:cubicBezTo>
                    <a:lnTo>
                      <a:pt x="1059180" y="0"/>
                    </a:lnTo>
                    <a:lnTo>
                      <a:pt x="0" y="0"/>
                    </a:lnTo>
                    <a:lnTo>
                      <a:pt x="0" y="1270"/>
                    </a:lnTo>
                    <a:cubicBezTo>
                      <a:pt x="0" y="53340"/>
                      <a:pt x="43180" y="96520"/>
                      <a:pt x="96520" y="96520"/>
                    </a:cubicBezTo>
                    <a:close/>
                  </a:path>
                </a:pathLst>
              </a:custGeom>
              <a:solidFill>
                <a:srgbClr val="E4C8B0"/>
              </a:solidFill>
            </p:spPr>
          </p:sp>
          <p:sp>
            <p:nvSpPr>
              <p:cNvPr id="8" name="Freeform 8"/>
              <p:cNvSpPr/>
              <p:nvPr/>
            </p:nvSpPr>
            <p:spPr>
              <a:xfrm>
                <a:off x="163830" y="4542790"/>
                <a:ext cx="7654290" cy="35560"/>
              </a:xfrm>
              <a:custGeom>
                <a:avLst/>
                <a:gdLst/>
                <a:ahLst/>
                <a:cxnLst/>
                <a:rect l="l" t="t" r="r" b="b"/>
                <a:pathLst>
                  <a:path w="7654290" h="35560">
                    <a:moveTo>
                      <a:pt x="0" y="0"/>
                    </a:moveTo>
                    <a:cubicBezTo>
                      <a:pt x="0" y="20320"/>
                      <a:pt x="16510" y="35560"/>
                      <a:pt x="35560" y="35560"/>
                    </a:cubicBezTo>
                    <a:lnTo>
                      <a:pt x="7618730" y="35560"/>
                    </a:lnTo>
                    <a:cubicBezTo>
                      <a:pt x="7639050" y="35560"/>
                      <a:pt x="7654290" y="19050"/>
                      <a:pt x="765429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4C8B0"/>
              </a:solidFill>
            </p:spPr>
          </p:sp>
          <p:sp>
            <p:nvSpPr>
              <p:cNvPr id="9" name="Freeform 9"/>
              <p:cNvSpPr/>
              <p:nvPr/>
            </p:nvSpPr>
            <p:spPr>
              <a:xfrm rot="6000">
                <a:off x="959358" y="271579"/>
                <a:ext cx="6061965" cy="3800243"/>
              </a:xfrm>
              <a:custGeom>
                <a:avLst/>
                <a:gdLst/>
                <a:ahLst/>
                <a:cxnLst/>
                <a:rect l="l" t="t" r="r" b="b"/>
                <a:pathLst>
                  <a:path w="6061965" h="3800243">
                    <a:moveTo>
                      <a:pt x="0" y="10568"/>
                    </a:moveTo>
                    <a:lnTo>
                      <a:pt x="6055350" y="0"/>
                    </a:lnTo>
                    <a:lnTo>
                      <a:pt x="6061964" y="3789674"/>
                    </a:lnTo>
                    <a:lnTo>
                      <a:pt x="6614" y="3800243"/>
                    </a:lnTo>
                    <a:close/>
                  </a:path>
                </a:pathLst>
              </a:custGeom>
              <a:blipFill>
                <a:blip r:embed="rId4"/>
                <a:stretch>
                  <a:fillRect l="-154" t="-69" r="-27677" b="-7578"/>
                </a:stretch>
              </a:blipFill>
            </p:spPr>
          </p:sp>
        </p:grpSp>
        <p:sp>
          <p:nvSpPr>
            <p:cNvPr id="10" name="Freeform 10"/>
            <p:cNvSpPr/>
            <p:nvPr/>
          </p:nvSpPr>
          <p:spPr>
            <a:xfrm>
              <a:off x="2167205" y="1565527"/>
              <a:ext cx="2457027" cy="5561670"/>
            </a:xfrm>
            <a:custGeom>
              <a:avLst/>
              <a:gdLst/>
              <a:ahLst/>
              <a:cxnLst/>
              <a:rect l="l" t="t" r="r" b="b"/>
              <a:pathLst>
                <a:path w="2457027" h="5561670">
                  <a:moveTo>
                    <a:pt x="0" y="0"/>
                  </a:moveTo>
                  <a:lnTo>
                    <a:pt x="2457027" y="0"/>
                  </a:lnTo>
                  <a:lnTo>
                    <a:pt x="2457027" y="5561670"/>
                  </a:lnTo>
                  <a:lnTo>
                    <a:pt x="0" y="55616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6809"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14648944" y="685132"/>
              <a:ext cx="674087" cy="401669"/>
            </a:xfrm>
            <a:custGeom>
              <a:avLst/>
              <a:gdLst/>
              <a:ahLst/>
              <a:cxnLst/>
              <a:rect l="l" t="t" r="r" b="b"/>
              <a:pathLst>
                <a:path w="674087" h="401669">
                  <a:moveTo>
                    <a:pt x="0" y="0"/>
                  </a:moveTo>
                  <a:lnTo>
                    <a:pt x="674087" y="0"/>
                  </a:lnTo>
                  <a:lnTo>
                    <a:pt x="674087" y="401670"/>
                  </a:lnTo>
                  <a:lnTo>
                    <a:pt x="0" y="4016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t="-12647"/>
              </a:stretch>
            </a:blipFill>
          </p:spPr>
        </p:sp>
        <p:sp>
          <p:nvSpPr>
            <p:cNvPr id="12" name="Freeform 12"/>
            <p:cNvSpPr/>
            <p:nvPr/>
          </p:nvSpPr>
          <p:spPr>
            <a:xfrm>
              <a:off x="4930283" y="1173150"/>
              <a:ext cx="10244195" cy="7637981"/>
            </a:xfrm>
            <a:custGeom>
              <a:avLst/>
              <a:gdLst/>
              <a:ahLst/>
              <a:cxnLst/>
              <a:rect l="l" t="t" r="r" b="b"/>
              <a:pathLst>
                <a:path w="10244195" h="7637981">
                  <a:moveTo>
                    <a:pt x="0" y="0"/>
                  </a:moveTo>
                  <a:lnTo>
                    <a:pt x="10244195" y="0"/>
                  </a:lnTo>
                  <a:lnTo>
                    <a:pt x="10244195" y="7637981"/>
                  </a:lnTo>
                  <a:lnTo>
                    <a:pt x="0" y="76379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1632" t="-4928" r="-1632" b="-1904"/>
              </a:stretch>
            </a:blipFill>
          </p:spPr>
        </p:sp>
      </p:grpSp>
      <p:sp>
        <p:nvSpPr>
          <p:cNvPr id="13" name="Freeform 13"/>
          <p:cNvSpPr/>
          <p:nvPr/>
        </p:nvSpPr>
        <p:spPr>
          <a:xfrm>
            <a:off x="6170111" y="3138328"/>
            <a:ext cx="7829785" cy="5762885"/>
          </a:xfrm>
          <a:custGeom>
            <a:avLst/>
            <a:gdLst/>
            <a:ahLst/>
            <a:cxnLst/>
            <a:rect l="l" t="t" r="r" b="b"/>
            <a:pathLst>
              <a:path w="7829785" h="5762885">
                <a:moveTo>
                  <a:pt x="0" y="0"/>
                </a:moveTo>
                <a:lnTo>
                  <a:pt x="7829785" y="0"/>
                </a:lnTo>
                <a:lnTo>
                  <a:pt x="7829785" y="5762885"/>
                </a:lnTo>
                <a:lnTo>
                  <a:pt x="0" y="576288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grpSp>
        <p:nvGrpSpPr>
          <p:cNvPr id="14" name="Group 14"/>
          <p:cNvGrpSpPr/>
          <p:nvPr/>
        </p:nvGrpSpPr>
        <p:grpSpPr>
          <a:xfrm>
            <a:off x="13587412" y="2829878"/>
            <a:ext cx="498157" cy="243840"/>
            <a:chOff x="0" y="0"/>
            <a:chExt cx="664210" cy="325120"/>
          </a:xfrm>
        </p:grpSpPr>
        <p:sp>
          <p:nvSpPr>
            <p:cNvPr id="15" name="Freeform 15"/>
            <p:cNvSpPr/>
            <p:nvPr/>
          </p:nvSpPr>
          <p:spPr>
            <a:xfrm>
              <a:off x="48260" y="48260"/>
              <a:ext cx="572770" cy="229870"/>
            </a:xfrm>
            <a:custGeom>
              <a:avLst/>
              <a:gdLst/>
              <a:ahLst/>
              <a:cxnLst/>
              <a:rect l="l" t="t" r="r" b="b"/>
              <a:pathLst>
                <a:path w="572770" h="229870">
                  <a:moveTo>
                    <a:pt x="82550" y="35560"/>
                  </a:moveTo>
                  <a:cubicBezTo>
                    <a:pt x="422910" y="96520"/>
                    <a:pt x="419100" y="158750"/>
                    <a:pt x="402590" y="182880"/>
                  </a:cubicBezTo>
                  <a:cubicBezTo>
                    <a:pt x="387350" y="204470"/>
                    <a:pt x="341630" y="209550"/>
                    <a:pt x="309880" y="213360"/>
                  </a:cubicBezTo>
                  <a:cubicBezTo>
                    <a:pt x="279400" y="217170"/>
                    <a:pt x="242570" y="219710"/>
                    <a:pt x="218440" y="208280"/>
                  </a:cubicBezTo>
                  <a:cubicBezTo>
                    <a:pt x="196850" y="198120"/>
                    <a:pt x="175260" y="172720"/>
                    <a:pt x="167640" y="154940"/>
                  </a:cubicBezTo>
                  <a:cubicBezTo>
                    <a:pt x="162560" y="142240"/>
                    <a:pt x="162560" y="129540"/>
                    <a:pt x="165100" y="116840"/>
                  </a:cubicBezTo>
                  <a:cubicBezTo>
                    <a:pt x="167640" y="105410"/>
                    <a:pt x="172720" y="92710"/>
                    <a:pt x="181610" y="82550"/>
                  </a:cubicBezTo>
                  <a:cubicBezTo>
                    <a:pt x="193040" y="69850"/>
                    <a:pt x="210820" y="59690"/>
                    <a:pt x="231140" y="53340"/>
                  </a:cubicBezTo>
                  <a:cubicBezTo>
                    <a:pt x="260350" y="43180"/>
                    <a:pt x="299720" y="39370"/>
                    <a:pt x="341630" y="40640"/>
                  </a:cubicBezTo>
                  <a:cubicBezTo>
                    <a:pt x="394970" y="41910"/>
                    <a:pt x="486410" y="49530"/>
                    <a:pt x="523240" y="68580"/>
                  </a:cubicBezTo>
                  <a:cubicBezTo>
                    <a:pt x="544830" y="80010"/>
                    <a:pt x="556260" y="93980"/>
                    <a:pt x="563880" y="110490"/>
                  </a:cubicBezTo>
                  <a:cubicBezTo>
                    <a:pt x="571500" y="127000"/>
                    <a:pt x="571500" y="152400"/>
                    <a:pt x="565150" y="170180"/>
                  </a:cubicBezTo>
                  <a:cubicBezTo>
                    <a:pt x="558800" y="187960"/>
                    <a:pt x="543560" y="205740"/>
                    <a:pt x="528320" y="214630"/>
                  </a:cubicBezTo>
                  <a:cubicBezTo>
                    <a:pt x="511810" y="223520"/>
                    <a:pt x="490220" y="229870"/>
                    <a:pt x="469900" y="224790"/>
                  </a:cubicBezTo>
                  <a:cubicBezTo>
                    <a:pt x="439420" y="215900"/>
                    <a:pt x="392430" y="167640"/>
                    <a:pt x="373380" y="140970"/>
                  </a:cubicBezTo>
                  <a:cubicBezTo>
                    <a:pt x="360680" y="124460"/>
                    <a:pt x="354330" y="107950"/>
                    <a:pt x="353060" y="91440"/>
                  </a:cubicBezTo>
                  <a:cubicBezTo>
                    <a:pt x="351790" y="74930"/>
                    <a:pt x="354330" y="53340"/>
                    <a:pt x="365760" y="39370"/>
                  </a:cubicBezTo>
                  <a:cubicBezTo>
                    <a:pt x="378460" y="22860"/>
                    <a:pt x="412750" y="2540"/>
                    <a:pt x="435610" y="2540"/>
                  </a:cubicBezTo>
                  <a:cubicBezTo>
                    <a:pt x="458470" y="2540"/>
                    <a:pt x="491490" y="19050"/>
                    <a:pt x="504190" y="38100"/>
                  </a:cubicBezTo>
                  <a:cubicBezTo>
                    <a:pt x="516890" y="57150"/>
                    <a:pt x="516890" y="97790"/>
                    <a:pt x="513080" y="115570"/>
                  </a:cubicBezTo>
                  <a:cubicBezTo>
                    <a:pt x="510540" y="125730"/>
                    <a:pt x="508000" y="132080"/>
                    <a:pt x="500380" y="139700"/>
                  </a:cubicBezTo>
                  <a:cubicBezTo>
                    <a:pt x="490220" y="149860"/>
                    <a:pt x="472440" y="165100"/>
                    <a:pt x="454660" y="167640"/>
                  </a:cubicBezTo>
                  <a:cubicBezTo>
                    <a:pt x="433070" y="170180"/>
                    <a:pt x="394970" y="162560"/>
                    <a:pt x="378460" y="147320"/>
                  </a:cubicBezTo>
                  <a:cubicBezTo>
                    <a:pt x="361950" y="132080"/>
                    <a:pt x="351790" y="95250"/>
                    <a:pt x="353060" y="73660"/>
                  </a:cubicBezTo>
                  <a:cubicBezTo>
                    <a:pt x="354330" y="55880"/>
                    <a:pt x="365760" y="36830"/>
                    <a:pt x="378460" y="25400"/>
                  </a:cubicBezTo>
                  <a:cubicBezTo>
                    <a:pt x="389890" y="13970"/>
                    <a:pt x="408940" y="5080"/>
                    <a:pt x="425450" y="2540"/>
                  </a:cubicBezTo>
                  <a:cubicBezTo>
                    <a:pt x="441960" y="0"/>
                    <a:pt x="466090" y="7620"/>
                    <a:pt x="478790" y="13970"/>
                  </a:cubicBezTo>
                  <a:cubicBezTo>
                    <a:pt x="487680" y="19050"/>
                    <a:pt x="495300" y="24130"/>
                    <a:pt x="499110" y="31750"/>
                  </a:cubicBezTo>
                  <a:cubicBezTo>
                    <a:pt x="504190" y="39370"/>
                    <a:pt x="497840" y="52070"/>
                    <a:pt x="504190" y="62230"/>
                  </a:cubicBezTo>
                  <a:cubicBezTo>
                    <a:pt x="513080" y="78740"/>
                    <a:pt x="553720" y="91440"/>
                    <a:pt x="563880" y="110490"/>
                  </a:cubicBezTo>
                  <a:cubicBezTo>
                    <a:pt x="572770" y="128270"/>
                    <a:pt x="571500" y="152400"/>
                    <a:pt x="565150" y="170180"/>
                  </a:cubicBezTo>
                  <a:cubicBezTo>
                    <a:pt x="558800" y="187960"/>
                    <a:pt x="542290" y="205740"/>
                    <a:pt x="528320" y="214630"/>
                  </a:cubicBezTo>
                  <a:cubicBezTo>
                    <a:pt x="516890" y="222250"/>
                    <a:pt x="506730" y="224790"/>
                    <a:pt x="490220" y="226060"/>
                  </a:cubicBezTo>
                  <a:cubicBezTo>
                    <a:pt x="457200" y="228600"/>
                    <a:pt x="389890" y="204470"/>
                    <a:pt x="345440" y="203200"/>
                  </a:cubicBezTo>
                  <a:cubicBezTo>
                    <a:pt x="307340" y="201930"/>
                    <a:pt x="262890" y="214630"/>
                    <a:pt x="237490" y="212090"/>
                  </a:cubicBezTo>
                  <a:cubicBezTo>
                    <a:pt x="222250" y="210820"/>
                    <a:pt x="212090" y="207010"/>
                    <a:pt x="201930" y="200660"/>
                  </a:cubicBezTo>
                  <a:cubicBezTo>
                    <a:pt x="191770" y="194310"/>
                    <a:pt x="181610" y="184150"/>
                    <a:pt x="175260" y="172720"/>
                  </a:cubicBezTo>
                  <a:cubicBezTo>
                    <a:pt x="167640" y="157480"/>
                    <a:pt x="161290" y="134620"/>
                    <a:pt x="165100" y="116840"/>
                  </a:cubicBezTo>
                  <a:cubicBezTo>
                    <a:pt x="168910" y="99060"/>
                    <a:pt x="181610" y="78740"/>
                    <a:pt x="195580" y="68580"/>
                  </a:cubicBezTo>
                  <a:cubicBezTo>
                    <a:pt x="209550" y="58420"/>
                    <a:pt x="231140" y="52070"/>
                    <a:pt x="250190" y="53340"/>
                  </a:cubicBezTo>
                  <a:cubicBezTo>
                    <a:pt x="270510" y="54610"/>
                    <a:pt x="303530" y="60960"/>
                    <a:pt x="312420" y="78740"/>
                  </a:cubicBezTo>
                  <a:cubicBezTo>
                    <a:pt x="325120" y="102870"/>
                    <a:pt x="316230" y="179070"/>
                    <a:pt x="287020" y="200660"/>
                  </a:cubicBezTo>
                  <a:cubicBezTo>
                    <a:pt x="247650" y="229870"/>
                    <a:pt x="101600" y="200660"/>
                    <a:pt x="55880" y="184150"/>
                  </a:cubicBezTo>
                  <a:cubicBezTo>
                    <a:pt x="34290" y="175260"/>
                    <a:pt x="21590" y="165100"/>
                    <a:pt x="12700" y="151130"/>
                  </a:cubicBezTo>
                  <a:cubicBezTo>
                    <a:pt x="3810" y="137160"/>
                    <a:pt x="0" y="114300"/>
                    <a:pt x="2540" y="97790"/>
                  </a:cubicBezTo>
                  <a:cubicBezTo>
                    <a:pt x="5080" y="81280"/>
                    <a:pt x="17780" y="62230"/>
                    <a:pt x="30480" y="52070"/>
                  </a:cubicBezTo>
                  <a:cubicBezTo>
                    <a:pt x="44450" y="41910"/>
                    <a:pt x="82550" y="35560"/>
                    <a:pt x="82550" y="35560"/>
                  </a:cubicBezTo>
                </a:path>
              </a:pathLst>
            </a:custGeom>
            <a:solidFill>
              <a:srgbClr val="333545"/>
            </a:solidFill>
            <a:ln cap="sq">
              <a:noFill/>
              <a:miter/>
            </a:ln>
          </p:spPr>
        </p:sp>
      </p:grpSp>
      <p:sp>
        <p:nvSpPr>
          <p:cNvPr id="16" name="Freeform 16"/>
          <p:cNvSpPr/>
          <p:nvPr/>
        </p:nvSpPr>
        <p:spPr>
          <a:xfrm>
            <a:off x="13509711" y="2829878"/>
            <a:ext cx="469421" cy="152880"/>
          </a:xfrm>
          <a:custGeom>
            <a:avLst/>
            <a:gdLst/>
            <a:ahLst/>
            <a:cxnLst/>
            <a:rect l="l" t="t" r="r" b="b"/>
            <a:pathLst>
              <a:path w="469421" h="152880">
                <a:moveTo>
                  <a:pt x="0" y="0"/>
                </a:moveTo>
                <a:lnTo>
                  <a:pt x="469421" y="0"/>
                </a:lnTo>
                <a:lnTo>
                  <a:pt x="469421" y="152880"/>
                </a:lnTo>
                <a:lnTo>
                  <a:pt x="0" y="15288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r="-10110"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3162867" y="99804"/>
            <a:ext cx="11962266" cy="16863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774"/>
              </a:lnSpc>
            </a:pPr>
            <a:r>
              <a:rPr lang="en-US" sz="9981" spc="978">
                <a:solidFill>
                  <a:srgbClr val="231F20"/>
                </a:solidFill>
                <a:latin typeface="Oswald Bold"/>
              </a:rPr>
              <a:t>ЛИЧНЫЙ КАБИНЕТ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7334154" y="9040215"/>
            <a:ext cx="546795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Didact Gothic"/>
              </a:rPr>
              <a:t>11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7659121">
            <a:off x="-847338" y="7246784"/>
            <a:ext cx="7629294" cy="7828566"/>
          </a:xfrm>
          <a:custGeom>
            <a:avLst/>
            <a:gdLst/>
            <a:ahLst/>
            <a:cxnLst/>
            <a:rect l="l" t="t" r="r" b="b"/>
            <a:pathLst>
              <a:path w="7629294" h="7828566">
                <a:moveTo>
                  <a:pt x="0" y="0"/>
                </a:moveTo>
                <a:lnTo>
                  <a:pt x="7629293" y="0"/>
                </a:lnTo>
                <a:lnTo>
                  <a:pt x="7629293" y="7828567"/>
                </a:lnTo>
                <a:lnTo>
                  <a:pt x="0" y="78285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2582718" y="2276655"/>
            <a:ext cx="13122564" cy="7526944"/>
            <a:chOff x="0" y="0"/>
            <a:chExt cx="7981950" cy="4578350"/>
          </a:xfrm>
        </p:grpSpPr>
        <p:sp>
          <p:nvSpPr>
            <p:cNvPr id="4" name="Freeform 4"/>
            <p:cNvSpPr/>
            <p:nvPr/>
          </p:nvSpPr>
          <p:spPr>
            <a:xfrm>
              <a:off x="765810" y="21590"/>
              <a:ext cx="6451600" cy="4326890"/>
            </a:xfrm>
            <a:custGeom>
              <a:avLst/>
              <a:gdLst/>
              <a:ahLst/>
              <a:cxnLst/>
              <a:rect l="l" t="t" r="r" b="b"/>
              <a:pathLst>
                <a:path w="6451600" h="432689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7981950" cy="4542790"/>
            </a:xfrm>
            <a:custGeom>
              <a:avLst/>
              <a:gdLst/>
              <a:ahLst/>
              <a:cxnLst/>
              <a:rect l="l" t="t" r="r" b="b"/>
              <a:pathLst>
                <a:path w="7981950" h="454279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FCE9D8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3460750" y="4349750"/>
              <a:ext cx="1059180" cy="96520"/>
            </a:xfrm>
            <a:custGeom>
              <a:avLst/>
              <a:gdLst/>
              <a:ahLst/>
              <a:cxnLst/>
              <a:rect l="l" t="t" r="r" b="b"/>
              <a:pathLst>
                <a:path w="1059180" h="9652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E4C8B0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163830" y="4542790"/>
              <a:ext cx="7654290" cy="35560"/>
            </a:xfrm>
            <a:custGeom>
              <a:avLst/>
              <a:gdLst/>
              <a:ahLst/>
              <a:cxnLst/>
              <a:rect l="l" t="t" r="r" b="b"/>
              <a:pathLst>
                <a:path w="7654290" h="3556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4C8B0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962660" y="276860"/>
              <a:ext cx="6055360" cy="3789680"/>
            </a:xfrm>
            <a:custGeom>
              <a:avLst/>
              <a:gdLst/>
              <a:ahLst/>
              <a:cxnLst/>
              <a:rect l="l" t="t" r="r" b="b"/>
              <a:pathLst>
                <a:path w="6055360" h="378968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4"/>
              <a:stretch>
                <a:fillRect l="-6637" r="-6637"/>
              </a:stretch>
            </a:blipFill>
          </p:spPr>
        </p:sp>
      </p:grpSp>
      <p:sp>
        <p:nvSpPr>
          <p:cNvPr id="9" name="TextBox 9"/>
          <p:cNvSpPr txBox="1"/>
          <p:nvPr/>
        </p:nvSpPr>
        <p:spPr>
          <a:xfrm>
            <a:off x="4351991" y="99804"/>
            <a:ext cx="9584019" cy="16863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774"/>
              </a:lnSpc>
            </a:pPr>
            <a:r>
              <a:rPr lang="en-US" sz="9981" spc="978">
                <a:solidFill>
                  <a:srgbClr val="231F20"/>
                </a:solidFill>
                <a:latin typeface="Oswald Bold"/>
              </a:rPr>
              <a:t>АВТОРИЗАЦИЯ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7306063" y="9040215"/>
            <a:ext cx="677137" cy="8870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dirty="0">
                <a:solidFill>
                  <a:srgbClr val="000000"/>
                </a:solidFill>
                <a:latin typeface="Didact Gothic"/>
              </a:rPr>
              <a:t>12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7659121">
            <a:off x="-847338" y="7246784"/>
            <a:ext cx="7629294" cy="7828566"/>
          </a:xfrm>
          <a:custGeom>
            <a:avLst/>
            <a:gdLst/>
            <a:ahLst/>
            <a:cxnLst/>
            <a:rect l="l" t="t" r="r" b="b"/>
            <a:pathLst>
              <a:path w="7629294" h="7828566">
                <a:moveTo>
                  <a:pt x="0" y="0"/>
                </a:moveTo>
                <a:lnTo>
                  <a:pt x="7629293" y="0"/>
                </a:lnTo>
                <a:lnTo>
                  <a:pt x="7629293" y="7828567"/>
                </a:lnTo>
                <a:lnTo>
                  <a:pt x="0" y="78285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2582718" y="2276655"/>
            <a:ext cx="13122564" cy="7526944"/>
            <a:chOff x="0" y="0"/>
            <a:chExt cx="7981950" cy="4578350"/>
          </a:xfrm>
        </p:grpSpPr>
        <p:sp>
          <p:nvSpPr>
            <p:cNvPr id="4" name="Freeform 4"/>
            <p:cNvSpPr/>
            <p:nvPr/>
          </p:nvSpPr>
          <p:spPr>
            <a:xfrm>
              <a:off x="765810" y="21590"/>
              <a:ext cx="6451600" cy="4326890"/>
            </a:xfrm>
            <a:custGeom>
              <a:avLst/>
              <a:gdLst/>
              <a:ahLst/>
              <a:cxnLst/>
              <a:rect l="l" t="t" r="r" b="b"/>
              <a:pathLst>
                <a:path w="6451600" h="432689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7981950" cy="4542790"/>
            </a:xfrm>
            <a:custGeom>
              <a:avLst/>
              <a:gdLst/>
              <a:ahLst/>
              <a:cxnLst/>
              <a:rect l="l" t="t" r="r" b="b"/>
              <a:pathLst>
                <a:path w="7981950" h="454279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FCE9D8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3460750" y="4349750"/>
              <a:ext cx="1059180" cy="96520"/>
            </a:xfrm>
            <a:custGeom>
              <a:avLst/>
              <a:gdLst/>
              <a:ahLst/>
              <a:cxnLst/>
              <a:rect l="l" t="t" r="r" b="b"/>
              <a:pathLst>
                <a:path w="1059180" h="9652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E4C8B0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163830" y="4542790"/>
              <a:ext cx="7654290" cy="35560"/>
            </a:xfrm>
            <a:custGeom>
              <a:avLst/>
              <a:gdLst/>
              <a:ahLst/>
              <a:cxnLst/>
              <a:rect l="l" t="t" r="r" b="b"/>
              <a:pathLst>
                <a:path w="7654290" h="3556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4C8B0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962660" y="276860"/>
              <a:ext cx="6055360" cy="3789680"/>
            </a:xfrm>
            <a:custGeom>
              <a:avLst/>
              <a:gdLst/>
              <a:ahLst/>
              <a:cxnLst/>
              <a:rect l="l" t="t" r="r" b="b"/>
              <a:pathLst>
                <a:path w="6055360" h="378968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4"/>
              <a:stretch>
                <a:fillRect l="-6637" r="-6637"/>
              </a:stretch>
            </a:blipFill>
          </p:spPr>
        </p:sp>
      </p:grpSp>
      <p:sp>
        <p:nvSpPr>
          <p:cNvPr id="9" name="TextBox 9"/>
          <p:cNvSpPr txBox="1"/>
          <p:nvPr/>
        </p:nvSpPr>
        <p:spPr>
          <a:xfrm>
            <a:off x="4351991" y="99804"/>
            <a:ext cx="9584019" cy="16863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774"/>
              </a:lnSpc>
            </a:pPr>
            <a:r>
              <a:rPr lang="en-US" sz="9981" spc="978">
                <a:solidFill>
                  <a:srgbClr val="231F20"/>
                </a:solidFill>
                <a:latin typeface="Oswald Bold"/>
              </a:rPr>
              <a:t>РЕГИСТРАЦИЯ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7295496" y="9040215"/>
            <a:ext cx="624111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Didact Gothic"/>
              </a:rPr>
              <a:t>13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7659121">
            <a:off x="-847338" y="7246784"/>
            <a:ext cx="7629294" cy="7828566"/>
          </a:xfrm>
          <a:custGeom>
            <a:avLst/>
            <a:gdLst/>
            <a:ahLst/>
            <a:cxnLst/>
            <a:rect l="l" t="t" r="r" b="b"/>
            <a:pathLst>
              <a:path w="7629294" h="7828566">
                <a:moveTo>
                  <a:pt x="0" y="0"/>
                </a:moveTo>
                <a:lnTo>
                  <a:pt x="7629293" y="0"/>
                </a:lnTo>
                <a:lnTo>
                  <a:pt x="7629293" y="7828567"/>
                </a:lnTo>
                <a:lnTo>
                  <a:pt x="0" y="78285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2407424" y="2080085"/>
            <a:ext cx="13473152" cy="7728037"/>
            <a:chOff x="0" y="0"/>
            <a:chExt cx="7981950" cy="4578350"/>
          </a:xfrm>
        </p:grpSpPr>
        <p:sp>
          <p:nvSpPr>
            <p:cNvPr id="4" name="Freeform 4"/>
            <p:cNvSpPr/>
            <p:nvPr/>
          </p:nvSpPr>
          <p:spPr>
            <a:xfrm>
              <a:off x="765810" y="21590"/>
              <a:ext cx="6451600" cy="4326890"/>
            </a:xfrm>
            <a:custGeom>
              <a:avLst/>
              <a:gdLst/>
              <a:ahLst/>
              <a:cxnLst/>
              <a:rect l="l" t="t" r="r" b="b"/>
              <a:pathLst>
                <a:path w="6451600" h="432689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7981950" cy="4542790"/>
            </a:xfrm>
            <a:custGeom>
              <a:avLst/>
              <a:gdLst/>
              <a:ahLst/>
              <a:cxnLst/>
              <a:rect l="l" t="t" r="r" b="b"/>
              <a:pathLst>
                <a:path w="7981950" h="454279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969696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3460750" y="4349750"/>
              <a:ext cx="1059180" cy="96520"/>
            </a:xfrm>
            <a:custGeom>
              <a:avLst/>
              <a:gdLst/>
              <a:ahLst/>
              <a:cxnLst/>
              <a:rect l="l" t="t" r="r" b="b"/>
              <a:pathLst>
                <a:path w="1059180" h="9652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727171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163830" y="4542790"/>
              <a:ext cx="7654290" cy="35560"/>
            </a:xfrm>
            <a:custGeom>
              <a:avLst/>
              <a:gdLst/>
              <a:ahLst/>
              <a:cxnLst/>
              <a:rect l="l" t="t" r="r" b="b"/>
              <a:pathLst>
                <a:path w="7654290" h="3556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727171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962660" y="276860"/>
              <a:ext cx="6055360" cy="3789680"/>
            </a:xfrm>
            <a:custGeom>
              <a:avLst/>
              <a:gdLst/>
              <a:ahLst/>
              <a:cxnLst/>
              <a:rect l="l" t="t" r="r" b="b"/>
              <a:pathLst>
                <a:path w="6055360" h="378968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4"/>
              <a:stretch>
                <a:fillRect l="-1162" r="-1162"/>
              </a:stretch>
            </a:blipFill>
          </p:spPr>
        </p:sp>
      </p:grpSp>
      <p:sp>
        <p:nvSpPr>
          <p:cNvPr id="9" name="TextBox 9"/>
          <p:cNvSpPr txBox="1"/>
          <p:nvPr/>
        </p:nvSpPr>
        <p:spPr>
          <a:xfrm>
            <a:off x="1255390" y="193358"/>
            <a:ext cx="15777220" cy="1518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419"/>
              </a:lnSpc>
            </a:pPr>
            <a:r>
              <a:rPr lang="en-US" sz="9000" spc="882">
                <a:solidFill>
                  <a:srgbClr val="231F20"/>
                </a:solidFill>
                <a:latin typeface="Oswald Bold"/>
              </a:rPr>
              <a:t>ПАНЕЛЬ АДМИНИСТРАТОРА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7281320" y="9040215"/>
            <a:ext cx="854280" cy="8870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dirty="0">
                <a:solidFill>
                  <a:srgbClr val="000000"/>
                </a:solidFill>
                <a:latin typeface="Didact Gothic"/>
              </a:rPr>
              <a:t>14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7659121">
            <a:off x="-847338" y="7246784"/>
            <a:ext cx="7629294" cy="7828566"/>
          </a:xfrm>
          <a:custGeom>
            <a:avLst/>
            <a:gdLst/>
            <a:ahLst/>
            <a:cxnLst/>
            <a:rect l="l" t="t" r="r" b="b"/>
            <a:pathLst>
              <a:path w="7629294" h="7828566">
                <a:moveTo>
                  <a:pt x="0" y="0"/>
                </a:moveTo>
                <a:lnTo>
                  <a:pt x="7629293" y="0"/>
                </a:lnTo>
                <a:lnTo>
                  <a:pt x="7629293" y="7828567"/>
                </a:lnTo>
                <a:lnTo>
                  <a:pt x="0" y="78285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2582718" y="2276655"/>
            <a:ext cx="13122564" cy="7526944"/>
            <a:chOff x="0" y="0"/>
            <a:chExt cx="17496752" cy="10035926"/>
          </a:xfrm>
        </p:grpSpPr>
        <p:grpSp>
          <p:nvGrpSpPr>
            <p:cNvPr id="4" name="Group 4"/>
            <p:cNvGrpSpPr>
              <a:grpSpLocks noChangeAspect="1"/>
            </p:cNvGrpSpPr>
            <p:nvPr/>
          </p:nvGrpSpPr>
          <p:grpSpPr>
            <a:xfrm>
              <a:off x="0" y="0"/>
              <a:ext cx="17496752" cy="10035926"/>
              <a:chOff x="0" y="0"/>
              <a:chExt cx="7981950" cy="457835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765810" y="21590"/>
                <a:ext cx="6451600" cy="4326890"/>
              </a:xfrm>
              <a:custGeom>
                <a:avLst/>
                <a:gdLst/>
                <a:ahLst/>
                <a:cxnLst/>
                <a:rect l="l" t="t" r="r" b="b"/>
                <a:pathLst>
                  <a:path w="6451600" h="4326890">
                    <a:moveTo>
                      <a:pt x="6224270" y="0"/>
                    </a:moveTo>
                    <a:lnTo>
                      <a:pt x="226060" y="0"/>
                    </a:lnTo>
                    <a:cubicBezTo>
                      <a:pt x="101600" y="0"/>
                      <a:pt x="0" y="101600"/>
                      <a:pt x="0" y="226060"/>
                    </a:cubicBezTo>
                    <a:lnTo>
                      <a:pt x="0" y="4326890"/>
                    </a:lnTo>
                    <a:lnTo>
                      <a:pt x="6451601" y="4326890"/>
                    </a:lnTo>
                    <a:lnTo>
                      <a:pt x="6451601" y="226060"/>
                    </a:lnTo>
                    <a:cubicBezTo>
                      <a:pt x="6450331" y="101600"/>
                      <a:pt x="6348731" y="0"/>
                      <a:pt x="6224270" y="0"/>
                    </a:cubicBezTo>
                    <a:close/>
                    <a:moveTo>
                      <a:pt x="6252210" y="4043680"/>
                    </a:moveTo>
                    <a:lnTo>
                      <a:pt x="196851" y="4043680"/>
                    </a:lnTo>
                    <a:lnTo>
                      <a:pt x="196851" y="255270"/>
                    </a:lnTo>
                    <a:lnTo>
                      <a:pt x="6252210" y="255270"/>
                    </a:lnTo>
                    <a:lnTo>
                      <a:pt x="6252210" y="404368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6" name="Freeform 6"/>
              <p:cNvSpPr/>
              <p:nvPr/>
            </p:nvSpPr>
            <p:spPr>
              <a:xfrm>
                <a:off x="0" y="0"/>
                <a:ext cx="7981950" cy="4542790"/>
              </a:xfrm>
              <a:custGeom>
                <a:avLst/>
                <a:gdLst/>
                <a:ahLst/>
                <a:cxnLst/>
                <a:rect l="l" t="t" r="r" b="b"/>
                <a:pathLst>
                  <a:path w="7981950" h="4542790">
                    <a:moveTo>
                      <a:pt x="7239000" y="4348480"/>
                    </a:moveTo>
                    <a:lnTo>
                      <a:pt x="7239000" y="243840"/>
                    </a:lnTo>
                    <a:cubicBezTo>
                      <a:pt x="7239000" y="109220"/>
                      <a:pt x="7129780" y="0"/>
                      <a:pt x="6995160" y="0"/>
                    </a:cubicBezTo>
                    <a:lnTo>
                      <a:pt x="985520" y="0"/>
                    </a:lnTo>
                    <a:cubicBezTo>
                      <a:pt x="852170" y="0"/>
                      <a:pt x="742950" y="109220"/>
                      <a:pt x="742950" y="243840"/>
                    </a:cubicBezTo>
                    <a:lnTo>
                      <a:pt x="742950" y="4349750"/>
                    </a:lnTo>
                    <a:lnTo>
                      <a:pt x="0" y="4349750"/>
                    </a:lnTo>
                    <a:lnTo>
                      <a:pt x="0" y="4447540"/>
                    </a:lnTo>
                    <a:cubicBezTo>
                      <a:pt x="0" y="4500880"/>
                      <a:pt x="43180" y="4542790"/>
                      <a:pt x="95250" y="4542790"/>
                    </a:cubicBezTo>
                    <a:lnTo>
                      <a:pt x="7886700" y="4542790"/>
                    </a:lnTo>
                    <a:cubicBezTo>
                      <a:pt x="7940040" y="4542790"/>
                      <a:pt x="7981950" y="4499610"/>
                      <a:pt x="7981950" y="4447540"/>
                    </a:cubicBezTo>
                    <a:lnTo>
                      <a:pt x="7981950" y="4349750"/>
                    </a:lnTo>
                    <a:lnTo>
                      <a:pt x="7239000" y="4349750"/>
                    </a:lnTo>
                    <a:close/>
                    <a:moveTo>
                      <a:pt x="4519930" y="4348480"/>
                    </a:moveTo>
                    <a:lnTo>
                      <a:pt x="4519930" y="4349750"/>
                    </a:lnTo>
                    <a:cubicBezTo>
                      <a:pt x="4519930" y="4403090"/>
                      <a:pt x="4476750" y="4445000"/>
                      <a:pt x="4424680" y="4445000"/>
                    </a:cubicBezTo>
                    <a:lnTo>
                      <a:pt x="3557270" y="4445000"/>
                    </a:lnTo>
                    <a:cubicBezTo>
                      <a:pt x="3503930" y="4445000"/>
                      <a:pt x="3462020" y="4401820"/>
                      <a:pt x="3462020" y="4349750"/>
                    </a:cubicBezTo>
                    <a:lnTo>
                      <a:pt x="3462020" y="4348480"/>
                    </a:lnTo>
                    <a:lnTo>
                      <a:pt x="765810" y="4348480"/>
                    </a:lnTo>
                    <a:lnTo>
                      <a:pt x="765810" y="247650"/>
                    </a:lnTo>
                    <a:cubicBezTo>
                      <a:pt x="765810" y="123190"/>
                      <a:pt x="867410" y="21590"/>
                      <a:pt x="991870" y="21590"/>
                    </a:cubicBezTo>
                    <a:lnTo>
                      <a:pt x="6990080" y="21590"/>
                    </a:lnTo>
                    <a:cubicBezTo>
                      <a:pt x="7114539" y="21590"/>
                      <a:pt x="7216139" y="123190"/>
                      <a:pt x="7216139" y="247650"/>
                    </a:cubicBezTo>
                    <a:lnTo>
                      <a:pt x="7216139" y="4348480"/>
                    </a:lnTo>
                    <a:lnTo>
                      <a:pt x="4519930" y="4348480"/>
                    </a:lnTo>
                    <a:close/>
                  </a:path>
                </a:pathLst>
              </a:custGeom>
              <a:solidFill>
                <a:srgbClr val="FCE9D8"/>
              </a:solidFill>
            </p:spPr>
          </p:sp>
          <p:sp>
            <p:nvSpPr>
              <p:cNvPr id="7" name="Freeform 7"/>
              <p:cNvSpPr/>
              <p:nvPr/>
            </p:nvSpPr>
            <p:spPr>
              <a:xfrm>
                <a:off x="3460750" y="4349750"/>
                <a:ext cx="1059180" cy="96520"/>
              </a:xfrm>
              <a:custGeom>
                <a:avLst/>
                <a:gdLst/>
                <a:ahLst/>
                <a:cxnLst/>
                <a:rect l="l" t="t" r="r" b="b"/>
                <a:pathLst>
                  <a:path w="1059180" h="96520">
                    <a:moveTo>
                      <a:pt x="96520" y="96520"/>
                    </a:moveTo>
                    <a:lnTo>
                      <a:pt x="963930" y="96520"/>
                    </a:lnTo>
                    <a:cubicBezTo>
                      <a:pt x="1017270" y="96520"/>
                      <a:pt x="1059180" y="53340"/>
                      <a:pt x="1059180" y="1270"/>
                    </a:cubicBezTo>
                    <a:lnTo>
                      <a:pt x="1059180" y="0"/>
                    </a:lnTo>
                    <a:lnTo>
                      <a:pt x="0" y="0"/>
                    </a:lnTo>
                    <a:lnTo>
                      <a:pt x="0" y="1270"/>
                    </a:lnTo>
                    <a:cubicBezTo>
                      <a:pt x="0" y="53340"/>
                      <a:pt x="43180" y="96520"/>
                      <a:pt x="96520" y="96520"/>
                    </a:cubicBezTo>
                    <a:close/>
                  </a:path>
                </a:pathLst>
              </a:custGeom>
              <a:solidFill>
                <a:srgbClr val="E4C8B0"/>
              </a:solidFill>
            </p:spPr>
          </p:sp>
          <p:sp>
            <p:nvSpPr>
              <p:cNvPr id="8" name="Freeform 8"/>
              <p:cNvSpPr/>
              <p:nvPr/>
            </p:nvSpPr>
            <p:spPr>
              <a:xfrm>
                <a:off x="163830" y="4542790"/>
                <a:ext cx="7654290" cy="35560"/>
              </a:xfrm>
              <a:custGeom>
                <a:avLst/>
                <a:gdLst/>
                <a:ahLst/>
                <a:cxnLst/>
                <a:rect l="l" t="t" r="r" b="b"/>
                <a:pathLst>
                  <a:path w="7654290" h="35560">
                    <a:moveTo>
                      <a:pt x="0" y="0"/>
                    </a:moveTo>
                    <a:cubicBezTo>
                      <a:pt x="0" y="20320"/>
                      <a:pt x="16510" y="35560"/>
                      <a:pt x="35560" y="35560"/>
                    </a:cubicBezTo>
                    <a:lnTo>
                      <a:pt x="7618730" y="35560"/>
                    </a:lnTo>
                    <a:cubicBezTo>
                      <a:pt x="7639050" y="35560"/>
                      <a:pt x="7654290" y="19050"/>
                      <a:pt x="765429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4C8B0"/>
              </a:solidFill>
            </p:spPr>
          </p:sp>
          <p:sp>
            <p:nvSpPr>
              <p:cNvPr id="9" name="Freeform 9"/>
              <p:cNvSpPr/>
              <p:nvPr/>
            </p:nvSpPr>
            <p:spPr>
              <a:xfrm rot="6000">
                <a:off x="959358" y="271579"/>
                <a:ext cx="6061965" cy="3800243"/>
              </a:xfrm>
              <a:custGeom>
                <a:avLst/>
                <a:gdLst/>
                <a:ahLst/>
                <a:cxnLst/>
                <a:rect l="l" t="t" r="r" b="b"/>
                <a:pathLst>
                  <a:path w="6061965" h="3800243">
                    <a:moveTo>
                      <a:pt x="0" y="10568"/>
                    </a:moveTo>
                    <a:lnTo>
                      <a:pt x="6055350" y="0"/>
                    </a:lnTo>
                    <a:lnTo>
                      <a:pt x="6061964" y="3789674"/>
                    </a:lnTo>
                    <a:lnTo>
                      <a:pt x="6614" y="3800243"/>
                    </a:lnTo>
                    <a:close/>
                  </a:path>
                </a:pathLst>
              </a:custGeom>
              <a:blipFill>
                <a:blip r:embed="rId4"/>
                <a:stretch>
                  <a:fillRect l="-154" t="-69" r="-27677" b="-7578"/>
                </a:stretch>
              </a:blipFill>
            </p:spPr>
          </p:sp>
        </p:grpSp>
        <p:sp>
          <p:nvSpPr>
            <p:cNvPr id="10" name="Freeform 10"/>
            <p:cNvSpPr/>
            <p:nvPr/>
          </p:nvSpPr>
          <p:spPr>
            <a:xfrm>
              <a:off x="2167205" y="1565527"/>
              <a:ext cx="2457027" cy="5561670"/>
            </a:xfrm>
            <a:custGeom>
              <a:avLst/>
              <a:gdLst/>
              <a:ahLst/>
              <a:cxnLst/>
              <a:rect l="l" t="t" r="r" b="b"/>
              <a:pathLst>
                <a:path w="2457027" h="5561670">
                  <a:moveTo>
                    <a:pt x="0" y="0"/>
                  </a:moveTo>
                  <a:lnTo>
                    <a:pt x="2457027" y="0"/>
                  </a:lnTo>
                  <a:lnTo>
                    <a:pt x="2457027" y="5561670"/>
                  </a:lnTo>
                  <a:lnTo>
                    <a:pt x="0" y="55616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6809"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14648944" y="685132"/>
              <a:ext cx="674087" cy="401669"/>
            </a:xfrm>
            <a:custGeom>
              <a:avLst/>
              <a:gdLst/>
              <a:ahLst/>
              <a:cxnLst/>
              <a:rect l="l" t="t" r="r" b="b"/>
              <a:pathLst>
                <a:path w="674087" h="401669">
                  <a:moveTo>
                    <a:pt x="0" y="0"/>
                  </a:moveTo>
                  <a:lnTo>
                    <a:pt x="674087" y="0"/>
                  </a:lnTo>
                  <a:lnTo>
                    <a:pt x="674087" y="401670"/>
                  </a:lnTo>
                  <a:lnTo>
                    <a:pt x="0" y="4016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t="-12647"/>
              </a:stretch>
            </a:blipFill>
          </p:spPr>
        </p:sp>
        <p:sp>
          <p:nvSpPr>
            <p:cNvPr id="12" name="Freeform 12"/>
            <p:cNvSpPr/>
            <p:nvPr/>
          </p:nvSpPr>
          <p:spPr>
            <a:xfrm>
              <a:off x="4930283" y="1173150"/>
              <a:ext cx="10244195" cy="7637981"/>
            </a:xfrm>
            <a:custGeom>
              <a:avLst/>
              <a:gdLst/>
              <a:ahLst/>
              <a:cxnLst/>
              <a:rect l="l" t="t" r="r" b="b"/>
              <a:pathLst>
                <a:path w="10244195" h="7637981">
                  <a:moveTo>
                    <a:pt x="0" y="0"/>
                  </a:moveTo>
                  <a:lnTo>
                    <a:pt x="10244195" y="0"/>
                  </a:lnTo>
                  <a:lnTo>
                    <a:pt x="10244195" y="7637981"/>
                  </a:lnTo>
                  <a:lnTo>
                    <a:pt x="0" y="76379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1632" t="-4928" r="-1632" b="-1904"/>
              </a:stretch>
            </a:blipFill>
          </p:spPr>
        </p:sp>
        <p:sp>
          <p:nvSpPr>
            <p:cNvPr id="13" name="Freeform 13"/>
            <p:cNvSpPr/>
            <p:nvPr/>
          </p:nvSpPr>
          <p:spPr>
            <a:xfrm>
              <a:off x="4727955" y="1131919"/>
              <a:ext cx="10487994" cy="7719382"/>
            </a:xfrm>
            <a:custGeom>
              <a:avLst/>
              <a:gdLst/>
              <a:ahLst/>
              <a:cxnLst/>
              <a:rect l="l" t="t" r="r" b="b"/>
              <a:pathLst>
                <a:path w="10487994" h="7719382">
                  <a:moveTo>
                    <a:pt x="0" y="0"/>
                  </a:moveTo>
                  <a:lnTo>
                    <a:pt x="10487994" y="0"/>
                  </a:lnTo>
                  <a:lnTo>
                    <a:pt x="10487994" y="7719382"/>
                  </a:lnTo>
                  <a:lnTo>
                    <a:pt x="0" y="77193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</p:spPr>
        </p:sp>
      </p:grpSp>
      <p:sp>
        <p:nvSpPr>
          <p:cNvPr id="14" name="Freeform 14"/>
          <p:cNvSpPr/>
          <p:nvPr/>
        </p:nvSpPr>
        <p:spPr>
          <a:xfrm>
            <a:off x="6101819" y="3141423"/>
            <a:ext cx="7998984" cy="5646927"/>
          </a:xfrm>
          <a:custGeom>
            <a:avLst/>
            <a:gdLst/>
            <a:ahLst/>
            <a:cxnLst/>
            <a:rect l="l" t="t" r="r" b="b"/>
            <a:pathLst>
              <a:path w="7998984" h="5646927">
                <a:moveTo>
                  <a:pt x="0" y="0"/>
                </a:moveTo>
                <a:lnTo>
                  <a:pt x="7998984" y="0"/>
                </a:lnTo>
                <a:lnTo>
                  <a:pt x="7998984" y="5646927"/>
                </a:lnTo>
                <a:lnTo>
                  <a:pt x="0" y="564692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22" r="-1350"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17285599" y="9040215"/>
            <a:ext cx="643905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Didact Gothic"/>
              </a:rPr>
              <a:t>15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55390" y="193358"/>
            <a:ext cx="15777220" cy="1518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419"/>
              </a:lnSpc>
            </a:pPr>
            <a:r>
              <a:rPr lang="en-US" sz="9000" spc="882">
                <a:solidFill>
                  <a:srgbClr val="231F20"/>
                </a:solidFill>
                <a:latin typeface="Oswald Bold"/>
              </a:rPr>
              <a:t>ПАНЕЛЬ АДМИНИСТРАТОРА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7659121">
            <a:off x="-847338" y="7246784"/>
            <a:ext cx="7629294" cy="7828566"/>
          </a:xfrm>
          <a:custGeom>
            <a:avLst/>
            <a:gdLst/>
            <a:ahLst/>
            <a:cxnLst/>
            <a:rect l="l" t="t" r="r" b="b"/>
            <a:pathLst>
              <a:path w="7629294" h="7828566">
                <a:moveTo>
                  <a:pt x="0" y="0"/>
                </a:moveTo>
                <a:lnTo>
                  <a:pt x="7629293" y="0"/>
                </a:lnTo>
                <a:lnTo>
                  <a:pt x="7629293" y="7828567"/>
                </a:lnTo>
                <a:lnTo>
                  <a:pt x="0" y="78285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2582718" y="2276655"/>
            <a:ext cx="13122564" cy="7526944"/>
            <a:chOff x="0" y="0"/>
            <a:chExt cx="17496752" cy="10035926"/>
          </a:xfrm>
        </p:grpSpPr>
        <p:grpSp>
          <p:nvGrpSpPr>
            <p:cNvPr id="4" name="Group 4"/>
            <p:cNvGrpSpPr>
              <a:grpSpLocks noChangeAspect="1"/>
            </p:cNvGrpSpPr>
            <p:nvPr/>
          </p:nvGrpSpPr>
          <p:grpSpPr>
            <a:xfrm>
              <a:off x="0" y="0"/>
              <a:ext cx="17496752" cy="10035926"/>
              <a:chOff x="0" y="0"/>
              <a:chExt cx="7981950" cy="457835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765810" y="21590"/>
                <a:ext cx="6451600" cy="4326890"/>
              </a:xfrm>
              <a:custGeom>
                <a:avLst/>
                <a:gdLst/>
                <a:ahLst/>
                <a:cxnLst/>
                <a:rect l="l" t="t" r="r" b="b"/>
                <a:pathLst>
                  <a:path w="6451600" h="4326890">
                    <a:moveTo>
                      <a:pt x="6224270" y="0"/>
                    </a:moveTo>
                    <a:lnTo>
                      <a:pt x="226060" y="0"/>
                    </a:lnTo>
                    <a:cubicBezTo>
                      <a:pt x="101600" y="0"/>
                      <a:pt x="0" y="101600"/>
                      <a:pt x="0" y="226060"/>
                    </a:cubicBezTo>
                    <a:lnTo>
                      <a:pt x="0" y="4326890"/>
                    </a:lnTo>
                    <a:lnTo>
                      <a:pt x="6451601" y="4326890"/>
                    </a:lnTo>
                    <a:lnTo>
                      <a:pt x="6451601" y="226060"/>
                    </a:lnTo>
                    <a:cubicBezTo>
                      <a:pt x="6450331" y="101600"/>
                      <a:pt x="6348731" y="0"/>
                      <a:pt x="6224270" y="0"/>
                    </a:cubicBezTo>
                    <a:close/>
                    <a:moveTo>
                      <a:pt x="6252210" y="4043680"/>
                    </a:moveTo>
                    <a:lnTo>
                      <a:pt x="196851" y="4043680"/>
                    </a:lnTo>
                    <a:lnTo>
                      <a:pt x="196851" y="255270"/>
                    </a:lnTo>
                    <a:lnTo>
                      <a:pt x="6252210" y="255270"/>
                    </a:lnTo>
                    <a:lnTo>
                      <a:pt x="6252210" y="404368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6" name="Freeform 6"/>
              <p:cNvSpPr/>
              <p:nvPr/>
            </p:nvSpPr>
            <p:spPr>
              <a:xfrm>
                <a:off x="0" y="0"/>
                <a:ext cx="7981950" cy="4542790"/>
              </a:xfrm>
              <a:custGeom>
                <a:avLst/>
                <a:gdLst/>
                <a:ahLst/>
                <a:cxnLst/>
                <a:rect l="l" t="t" r="r" b="b"/>
                <a:pathLst>
                  <a:path w="7981950" h="4542790">
                    <a:moveTo>
                      <a:pt x="7239000" y="4348480"/>
                    </a:moveTo>
                    <a:lnTo>
                      <a:pt x="7239000" y="243840"/>
                    </a:lnTo>
                    <a:cubicBezTo>
                      <a:pt x="7239000" y="109220"/>
                      <a:pt x="7129780" y="0"/>
                      <a:pt x="6995160" y="0"/>
                    </a:cubicBezTo>
                    <a:lnTo>
                      <a:pt x="985520" y="0"/>
                    </a:lnTo>
                    <a:cubicBezTo>
                      <a:pt x="852170" y="0"/>
                      <a:pt x="742950" y="109220"/>
                      <a:pt x="742950" y="243840"/>
                    </a:cubicBezTo>
                    <a:lnTo>
                      <a:pt x="742950" y="4349750"/>
                    </a:lnTo>
                    <a:lnTo>
                      <a:pt x="0" y="4349750"/>
                    </a:lnTo>
                    <a:lnTo>
                      <a:pt x="0" y="4447540"/>
                    </a:lnTo>
                    <a:cubicBezTo>
                      <a:pt x="0" y="4500880"/>
                      <a:pt x="43180" y="4542790"/>
                      <a:pt x="95250" y="4542790"/>
                    </a:cubicBezTo>
                    <a:lnTo>
                      <a:pt x="7886700" y="4542790"/>
                    </a:lnTo>
                    <a:cubicBezTo>
                      <a:pt x="7940040" y="4542790"/>
                      <a:pt x="7981950" y="4499610"/>
                      <a:pt x="7981950" y="4447540"/>
                    </a:cubicBezTo>
                    <a:lnTo>
                      <a:pt x="7981950" y="4349750"/>
                    </a:lnTo>
                    <a:lnTo>
                      <a:pt x="7239000" y="4349750"/>
                    </a:lnTo>
                    <a:close/>
                    <a:moveTo>
                      <a:pt x="4519930" y="4348480"/>
                    </a:moveTo>
                    <a:lnTo>
                      <a:pt x="4519930" y="4349750"/>
                    </a:lnTo>
                    <a:cubicBezTo>
                      <a:pt x="4519930" y="4403090"/>
                      <a:pt x="4476750" y="4445000"/>
                      <a:pt x="4424680" y="4445000"/>
                    </a:cubicBezTo>
                    <a:lnTo>
                      <a:pt x="3557270" y="4445000"/>
                    </a:lnTo>
                    <a:cubicBezTo>
                      <a:pt x="3503930" y="4445000"/>
                      <a:pt x="3462020" y="4401820"/>
                      <a:pt x="3462020" y="4349750"/>
                    </a:cubicBezTo>
                    <a:lnTo>
                      <a:pt x="3462020" y="4348480"/>
                    </a:lnTo>
                    <a:lnTo>
                      <a:pt x="765810" y="4348480"/>
                    </a:lnTo>
                    <a:lnTo>
                      <a:pt x="765810" y="247650"/>
                    </a:lnTo>
                    <a:cubicBezTo>
                      <a:pt x="765810" y="123190"/>
                      <a:pt x="867410" y="21590"/>
                      <a:pt x="991870" y="21590"/>
                    </a:cubicBezTo>
                    <a:lnTo>
                      <a:pt x="6990080" y="21590"/>
                    </a:lnTo>
                    <a:cubicBezTo>
                      <a:pt x="7114539" y="21590"/>
                      <a:pt x="7216139" y="123190"/>
                      <a:pt x="7216139" y="247650"/>
                    </a:cubicBezTo>
                    <a:lnTo>
                      <a:pt x="7216139" y="4348480"/>
                    </a:lnTo>
                    <a:lnTo>
                      <a:pt x="4519930" y="4348480"/>
                    </a:lnTo>
                    <a:close/>
                  </a:path>
                </a:pathLst>
              </a:custGeom>
              <a:solidFill>
                <a:srgbClr val="FCE9D8"/>
              </a:solidFill>
            </p:spPr>
          </p:sp>
          <p:sp>
            <p:nvSpPr>
              <p:cNvPr id="7" name="Freeform 7"/>
              <p:cNvSpPr/>
              <p:nvPr/>
            </p:nvSpPr>
            <p:spPr>
              <a:xfrm>
                <a:off x="3460750" y="4349750"/>
                <a:ext cx="1059180" cy="96520"/>
              </a:xfrm>
              <a:custGeom>
                <a:avLst/>
                <a:gdLst/>
                <a:ahLst/>
                <a:cxnLst/>
                <a:rect l="l" t="t" r="r" b="b"/>
                <a:pathLst>
                  <a:path w="1059180" h="96520">
                    <a:moveTo>
                      <a:pt x="96520" y="96520"/>
                    </a:moveTo>
                    <a:lnTo>
                      <a:pt x="963930" y="96520"/>
                    </a:lnTo>
                    <a:cubicBezTo>
                      <a:pt x="1017270" y="96520"/>
                      <a:pt x="1059180" y="53340"/>
                      <a:pt x="1059180" y="1270"/>
                    </a:cubicBezTo>
                    <a:lnTo>
                      <a:pt x="1059180" y="0"/>
                    </a:lnTo>
                    <a:lnTo>
                      <a:pt x="0" y="0"/>
                    </a:lnTo>
                    <a:lnTo>
                      <a:pt x="0" y="1270"/>
                    </a:lnTo>
                    <a:cubicBezTo>
                      <a:pt x="0" y="53340"/>
                      <a:pt x="43180" y="96520"/>
                      <a:pt x="96520" y="96520"/>
                    </a:cubicBezTo>
                    <a:close/>
                  </a:path>
                </a:pathLst>
              </a:custGeom>
              <a:solidFill>
                <a:srgbClr val="E4C8B0"/>
              </a:solidFill>
            </p:spPr>
          </p:sp>
          <p:sp>
            <p:nvSpPr>
              <p:cNvPr id="8" name="Freeform 8"/>
              <p:cNvSpPr/>
              <p:nvPr/>
            </p:nvSpPr>
            <p:spPr>
              <a:xfrm>
                <a:off x="163830" y="4542790"/>
                <a:ext cx="7654290" cy="35560"/>
              </a:xfrm>
              <a:custGeom>
                <a:avLst/>
                <a:gdLst/>
                <a:ahLst/>
                <a:cxnLst/>
                <a:rect l="l" t="t" r="r" b="b"/>
                <a:pathLst>
                  <a:path w="7654290" h="35560">
                    <a:moveTo>
                      <a:pt x="0" y="0"/>
                    </a:moveTo>
                    <a:cubicBezTo>
                      <a:pt x="0" y="20320"/>
                      <a:pt x="16510" y="35560"/>
                      <a:pt x="35560" y="35560"/>
                    </a:cubicBezTo>
                    <a:lnTo>
                      <a:pt x="7618730" y="35560"/>
                    </a:lnTo>
                    <a:cubicBezTo>
                      <a:pt x="7639050" y="35560"/>
                      <a:pt x="7654290" y="19050"/>
                      <a:pt x="765429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4C8B0"/>
              </a:solidFill>
            </p:spPr>
          </p:sp>
          <p:sp>
            <p:nvSpPr>
              <p:cNvPr id="9" name="Freeform 9"/>
              <p:cNvSpPr/>
              <p:nvPr/>
            </p:nvSpPr>
            <p:spPr>
              <a:xfrm rot="6000">
                <a:off x="959358" y="271579"/>
                <a:ext cx="6061965" cy="3800243"/>
              </a:xfrm>
              <a:custGeom>
                <a:avLst/>
                <a:gdLst/>
                <a:ahLst/>
                <a:cxnLst/>
                <a:rect l="l" t="t" r="r" b="b"/>
                <a:pathLst>
                  <a:path w="6061965" h="3800243">
                    <a:moveTo>
                      <a:pt x="0" y="10568"/>
                    </a:moveTo>
                    <a:lnTo>
                      <a:pt x="6055350" y="0"/>
                    </a:lnTo>
                    <a:lnTo>
                      <a:pt x="6061964" y="3789674"/>
                    </a:lnTo>
                    <a:lnTo>
                      <a:pt x="6614" y="3800243"/>
                    </a:lnTo>
                    <a:close/>
                  </a:path>
                </a:pathLst>
              </a:custGeom>
              <a:blipFill>
                <a:blip r:embed="rId4"/>
                <a:stretch>
                  <a:fillRect l="-154" t="-69" r="-27677" b="-7578"/>
                </a:stretch>
              </a:blipFill>
            </p:spPr>
          </p:sp>
        </p:grpSp>
        <p:sp>
          <p:nvSpPr>
            <p:cNvPr id="10" name="Freeform 10"/>
            <p:cNvSpPr/>
            <p:nvPr/>
          </p:nvSpPr>
          <p:spPr>
            <a:xfrm>
              <a:off x="2167205" y="1565527"/>
              <a:ext cx="2457027" cy="5561670"/>
            </a:xfrm>
            <a:custGeom>
              <a:avLst/>
              <a:gdLst/>
              <a:ahLst/>
              <a:cxnLst/>
              <a:rect l="l" t="t" r="r" b="b"/>
              <a:pathLst>
                <a:path w="2457027" h="5561670">
                  <a:moveTo>
                    <a:pt x="0" y="0"/>
                  </a:moveTo>
                  <a:lnTo>
                    <a:pt x="2457027" y="0"/>
                  </a:lnTo>
                  <a:lnTo>
                    <a:pt x="2457027" y="5561670"/>
                  </a:lnTo>
                  <a:lnTo>
                    <a:pt x="0" y="55616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6809"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14648944" y="685132"/>
              <a:ext cx="674087" cy="401669"/>
            </a:xfrm>
            <a:custGeom>
              <a:avLst/>
              <a:gdLst/>
              <a:ahLst/>
              <a:cxnLst/>
              <a:rect l="l" t="t" r="r" b="b"/>
              <a:pathLst>
                <a:path w="674087" h="401669">
                  <a:moveTo>
                    <a:pt x="0" y="0"/>
                  </a:moveTo>
                  <a:lnTo>
                    <a:pt x="674087" y="0"/>
                  </a:lnTo>
                  <a:lnTo>
                    <a:pt x="674087" y="401670"/>
                  </a:lnTo>
                  <a:lnTo>
                    <a:pt x="0" y="4016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t="-12647"/>
              </a:stretch>
            </a:blipFill>
          </p:spPr>
        </p:sp>
        <p:sp>
          <p:nvSpPr>
            <p:cNvPr id="12" name="Freeform 12"/>
            <p:cNvSpPr/>
            <p:nvPr/>
          </p:nvSpPr>
          <p:spPr>
            <a:xfrm>
              <a:off x="4930283" y="1173150"/>
              <a:ext cx="10244195" cy="7637981"/>
            </a:xfrm>
            <a:custGeom>
              <a:avLst/>
              <a:gdLst/>
              <a:ahLst/>
              <a:cxnLst/>
              <a:rect l="l" t="t" r="r" b="b"/>
              <a:pathLst>
                <a:path w="10244195" h="7637981">
                  <a:moveTo>
                    <a:pt x="0" y="0"/>
                  </a:moveTo>
                  <a:lnTo>
                    <a:pt x="10244195" y="0"/>
                  </a:lnTo>
                  <a:lnTo>
                    <a:pt x="10244195" y="7637981"/>
                  </a:lnTo>
                  <a:lnTo>
                    <a:pt x="0" y="76379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1632" t="-4928" r="-1632" b="-1904"/>
              </a:stretch>
            </a:blipFill>
          </p:spPr>
        </p:sp>
        <p:sp>
          <p:nvSpPr>
            <p:cNvPr id="13" name="Freeform 13"/>
            <p:cNvSpPr/>
            <p:nvPr/>
          </p:nvSpPr>
          <p:spPr>
            <a:xfrm>
              <a:off x="4727955" y="1131919"/>
              <a:ext cx="10487994" cy="7719382"/>
            </a:xfrm>
            <a:custGeom>
              <a:avLst/>
              <a:gdLst/>
              <a:ahLst/>
              <a:cxnLst/>
              <a:rect l="l" t="t" r="r" b="b"/>
              <a:pathLst>
                <a:path w="10487994" h="7719382">
                  <a:moveTo>
                    <a:pt x="0" y="0"/>
                  </a:moveTo>
                  <a:lnTo>
                    <a:pt x="10487994" y="0"/>
                  </a:lnTo>
                  <a:lnTo>
                    <a:pt x="10487994" y="7719382"/>
                  </a:lnTo>
                  <a:lnTo>
                    <a:pt x="0" y="77193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</p:spPr>
        </p:sp>
      </p:grpSp>
      <p:sp>
        <p:nvSpPr>
          <p:cNvPr id="14" name="Freeform 14"/>
          <p:cNvSpPr/>
          <p:nvPr/>
        </p:nvSpPr>
        <p:spPr>
          <a:xfrm>
            <a:off x="6184270" y="3182082"/>
            <a:ext cx="7864679" cy="5716091"/>
          </a:xfrm>
          <a:custGeom>
            <a:avLst/>
            <a:gdLst/>
            <a:ahLst/>
            <a:cxnLst/>
            <a:rect l="l" t="t" r="r" b="b"/>
            <a:pathLst>
              <a:path w="7864679" h="5716091">
                <a:moveTo>
                  <a:pt x="0" y="0"/>
                </a:moveTo>
                <a:lnTo>
                  <a:pt x="7864679" y="0"/>
                </a:lnTo>
                <a:lnTo>
                  <a:pt x="7864679" y="5716091"/>
                </a:lnTo>
                <a:lnTo>
                  <a:pt x="0" y="571609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t="-145" r="-8890" b="-145"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17288910" y="9040215"/>
            <a:ext cx="637282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Didact Gothic"/>
              </a:rPr>
              <a:t>16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55390" y="193358"/>
            <a:ext cx="15777220" cy="1518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419"/>
              </a:lnSpc>
            </a:pPr>
            <a:r>
              <a:rPr lang="en-US" sz="9000" spc="882">
                <a:solidFill>
                  <a:srgbClr val="231F20"/>
                </a:solidFill>
                <a:latin typeface="Oswald Bold"/>
              </a:rPr>
              <a:t>ПАНЕЛЬ АДМИНИСТРАТОРА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7659121">
            <a:off x="-4012602" y="5585714"/>
            <a:ext cx="7629294" cy="7828566"/>
          </a:xfrm>
          <a:custGeom>
            <a:avLst/>
            <a:gdLst/>
            <a:ahLst/>
            <a:cxnLst/>
            <a:rect l="l" t="t" r="r" b="b"/>
            <a:pathLst>
              <a:path w="7629294" h="7828566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4761312" y="1017944"/>
            <a:ext cx="8765376" cy="16837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774"/>
              </a:lnSpc>
            </a:pPr>
            <a:r>
              <a:rPr lang="en-US" sz="9981" spc="978">
                <a:solidFill>
                  <a:srgbClr val="231F20"/>
                </a:solidFill>
                <a:latin typeface="Oswald Bold"/>
              </a:rPr>
              <a:t>ЗАКЛЮЧЕНИЕ</a:t>
            </a:r>
          </a:p>
        </p:txBody>
      </p:sp>
      <p:sp>
        <p:nvSpPr>
          <p:cNvPr id="4" name="Freeform 4"/>
          <p:cNvSpPr/>
          <p:nvPr/>
        </p:nvSpPr>
        <p:spPr>
          <a:xfrm rot="2016048">
            <a:off x="12243487" y="-1005305"/>
            <a:ext cx="10749463" cy="2687366"/>
          </a:xfrm>
          <a:custGeom>
            <a:avLst/>
            <a:gdLst/>
            <a:ahLst/>
            <a:cxnLst/>
            <a:rect l="l" t="t" r="r" b="b"/>
            <a:pathLst>
              <a:path w="10749463" h="2687366">
                <a:moveTo>
                  <a:pt x="0" y="0"/>
                </a:moveTo>
                <a:lnTo>
                  <a:pt x="10749463" y="0"/>
                </a:lnTo>
                <a:lnTo>
                  <a:pt x="10749463" y="2687365"/>
                </a:lnTo>
                <a:lnTo>
                  <a:pt x="0" y="26873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2761978" y="4088710"/>
            <a:ext cx="1400485" cy="3123289"/>
            <a:chOff x="0" y="0"/>
            <a:chExt cx="368852" cy="82259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68852" cy="822595"/>
            </a:xfrm>
            <a:custGeom>
              <a:avLst/>
              <a:gdLst/>
              <a:ahLst/>
              <a:cxnLst/>
              <a:rect l="l" t="t" r="r" b="b"/>
              <a:pathLst>
                <a:path w="368852" h="822595">
                  <a:moveTo>
                    <a:pt x="0" y="0"/>
                  </a:moveTo>
                  <a:lnTo>
                    <a:pt x="368852" y="0"/>
                  </a:lnTo>
                  <a:lnTo>
                    <a:pt x="368852" y="822595"/>
                  </a:lnTo>
                  <a:lnTo>
                    <a:pt x="0" y="822595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2974010" y="4412198"/>
            <a:ext cx="937219" cy="65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>
                <a:solidFill>
                  <a:srgbClr val="363636"/>
                </a:solidFill>
                <a:latin typeface="Oswald Bold Italics"/>
              </a:rPr>
              <a:t>01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974010" y="5209317"/>
            <a:ext cx="937219" cy="65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>
                <a:solidFill>
                  <a:srgbClr val="363636"/>
                </a:solidFill>
                <a:latin typeface="Oswald Bold Italics"/>
              </a:rPr>
              <a:t>02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974010" y="6090474"/>
            <a:ext cx="937219" cy="65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>
                <a:solidFill>
                  <a:srgbClr val="363636"/>
                </a:solidFill>
                <a:latin typeface="Oswald Bold Italics"/>
              </a:rPr>
              <a:t>03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350088" y="4520151"/>
            <a:ext cx="10305188" cy="418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DM Sans"/>
              </a:rPr>
              <a:t>СОЗДАНО ПРИЛОЖЕНИЯ ДЛЯ ПОИСКА ФИЛЬМОВ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350088" y="5314368"/>
            <a:ext cx="9382023" cy="418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DM Sans"/>
              </a:rPr>
              <a:t>РЕАЛИЗОВАНА ФУНКЦИЮ СОЗДАНИЯ ПОДБОРОК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350088" y="6234459"/>
            <a:ext cx="12514159" cy="418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231F20"/>
                </a:solidFill>
                <a:latin typeface="DM Sans"/>
              </a:rPr>
              <a:t>РЕАЛИЗОВА ФУНКЦИЯ ПОИСКА И РЕДАКТИРОВАНИЯ ПОДБОРОК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7316629" y="9040215"/>
            <a:ext cx="581844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Didact Gothic"/>
              </a:rPr>
              <a:t>17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 rot="-10580377">
            <a:off x="9407140" y="-9309963"/>
            <a:ext cx="24036383" cy="24664199"/>
          </a:xfrm>
          <a:custGeom>
            <a:avLst/>
            <a:gdLst/>
            <a:ahLst/>
            <a:cxnLst/>
            <a:rect l="l" t="t" r="r" b="b"/>
            <a:pathLst>
              <a:path w="24036383" h="24664199">
                <a:moveTo>
                  <a:pt x="0" y="0"/>
                </a:moveTo>
                <a:lnTo>
                  <a:pt x="24036383" y="0"/>
                </a:lnTo>
                <a:lnTo>
                  <a:pt x="24036383" y="24664198"/>
                </a:lnTo>
                <a:lnTo>
                  <a:pt x="0" y="246641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475010" y="2998633"/>
            <a:ext cx="9282004" cy="32419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015"/>
              </a:lnSpc>
            </a:pPr>
            <a:r>
              <a:rPr lang="en-US" sz="9431" spc="924">
                <a:solidFill>
                  <a:srgbClr val="231F20"/>
                </a:solidFill>
                <a:latin typeface="Oswald Bold"/>
              </a:rPr>
              <a:t>СПАСИБО</a:t>
            </a:r>
          </a:p>
          <a:p>
            <a:pPr marL="0" lvl="0" indent="0">
              <a:lnSpc>
                <a:spcPts val="13015"/>
              </a:lnSpc>
              <a:spcBef>
                <a:spcPct val="0"/>
              </a:spcBef>
            </a:pPr>
            <a:r>
              <a:rPr lang="en-US" sz="9431" spc="924">
                <a:solidFill>
                  <a:srgbClr val="231F20"/>
                </a:solidFill>
                <a:latin typeface="Oswald Bold"/>
              </a:rPr>
              <a:t>ЗА ВНИМАНИЕ</a:t>
            </a:r>
          </a:p>
        </p:txBody>
      </p:sp>
      <p:sp>
        <p:nvSpPr>
          <p:cNvPr id="5" name="Freeform 5"/>
          <p:cNvSpPr/>
          <p:nvPr/>
        </p:nvSpPr>
        <p:spPr>
          <a:xfrm flipH="1">
            <a:off x="-4254153" y="7476061"/>
            <a:ext cx="11881594" cy="3564478"/>
          </a:xfrm>
          <a:custGeom>
            <a:avLst/>
            <a:gdLst/>
            <a:ahLst/>
            <a:cxnLst/>
            <a:rect l="l" t="t" r="r" b="b"/>
            <a:pathLst>
              <a:path w="11881594" h="3564478">
                <a:moveTo>
                  <a:pt x="11881594" y="0"/>
                </a:moveTo>
                <a:lnTo>
                  <a:pt x="0" y="0"/>
                </a:lnTo>
                <a:lnTo>
                  <a:pt x="0" y="3564478"/>
                </a:lnTo>
                <a:lnTo>
                  <a:pt x="11881594" y="3564478"/>
                </a:lnTo>
                <a:lnTo>
                  <a:pt x="11881594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 rot="887923">
            <a:off x="-6937517" y="-8747353"/>
            <a:ext cx="13977230" cy="14342307"/>
          </a:xfrm>
          <a:custGeom>
            <a:avLst/>
            <a:gdLst/>
            <a:ahLst/>
            <a:cxnLst/>
            <a:rect l="l" t="t" r="r" b="b"/>
            <a:pathLst>
              <a:path w="13977230" h="14342307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10580377">
            <a:off x="10646613" y="3123224"/>
            <a:ext cx="12102934" cy="12419055"/>
          </a:xfrm>
          <a:custGeom>
            <a:avLst/>
            <a:gdLst/>
            <a:ahLst/>
            <a:cxnLst/>
            <a:rect l="l" t="t" r="r" b="b"/>
            <a:pathLst>
              <a:path w="12102934" h="12419055">
                <a:moveTo>
                  <a:pt x="0" y="0"/>
                </a:moveTo>
                <a:lnTo>
                  <a:pt x="12102933" y="0"/>
                </a:lnTo>
                <a:lnTo>
                  <a:pt x="12102933" y="12419055"/>
                </a:lnTo>
                <a:lnTo>
                  <a:pt x="0" y="1241905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338685" y="4928280"/>
            <a:ext cx="3145217" cy="3434885"/>
            <a:chOff x="0" y="0"/>
            <a:chExt cx="862412" cy="94183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62412" cy="941838"/>
            </a:xfrm>
            <a:custGeom>
              <a:avLst/>
              <a:gdLst/>
              <a:ahLst/>
              <a:cxnLst/>
              <a:rect l="l" t="t" r="r" b="b"/>
              <a:pathLst>
                <a:path w="862412" h="941838">
                  <a:moveTo>
                    <a:pt x="0" y="0"/>
                  </a:moveTo>
                  <a:lnTo>
                    <a:pt x="862412" y="0"/>
                  </a:lnTo>
                  <a:lnTo>
                    <a:pt x="862412" y="941838"/>
                  </a:lnTo>
                  <a:lnTo>
                    <a:pt x="0" y="941838"/>
                  </a:lnTo>
                  <a:close/>
                </a:path>
              </a:pathLst>
            </a:custGeom>
            <a:solidFill>
              <a:srgbClr val="100F0D"/>
            </a:solidFill>
            <a:ln cap="sq">
              <a:noFill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525973" y="3762792"/>
            <a:ext cx="2706695" cy="2696122"/>
            <a:chOff x="0" y="0"/>
            <a:chExt cx="6502400" cy="6477000"/>
          </a:xfrm>
        </p:grpSpPr>
        <p:sp>
          <p:nvSpPr>
            <p:cNvPr id="9" name="Freeform 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5"/>
              <a:stretch>
                <a:fillRect l="-455" r="-455"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5494363" y="4928280"/>
            <a:ext cx="3145217" cy="3434885"/>
            <a:chOff x="0" y="0"/>
            <a:chExt cx="862412" cy="94183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62412" cy="941838"/>
            </a:xfrm>
            <a:custGeom>
              <a:avLst/>
              <a:gdLst/>
              <a:ahLst/>
              <a:cxnLst/>
              <a:rect l="l" t="t" r="r" b="b"/>
              <a:pathLst>
                <a:path w="862412" h="941838">
                  <a:moveTo>
                    <a:pt x="0" y="0"/>
                  </a:moveTo>
                  <a:lnTo>
                    <a:pt x="862412" y="0"/>
                  </a:lnTo>
                  <a:lnTo>
                    <a:pt x="862412" y="941838"/>
                  </a:lnTo>
                  <a:lnTo>
                    <a:pt x="0" y="941838"/>
                  </a:lnTo>
                  <a:close/>
                </a:path>
              </a:pathLst>
            </a:custGeom>
            <a:solidFill>
              <a:srgbClr val="100F0D"/>
            </a:solidFill>
            <a:ln cap="sq">
              <a:noFill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14" name="Group 14"/>
          <p:cNvGrpSpPr>
            <a:grpSpLocks noChangeAspect="1"/>
          </p:cNvGrpSpPr>
          <p:nvPr/>
        </p:nvGrpSpPr>
        <p:grpSpPr>
          <a:xfrm>
            <a:off x="5681650" y="3762792"/>
            <a:ext cx="2706695" cy="2696122"/>
            <a:chOff x="0" y="0"/>
            <a:chExt cx="6502400" cy="6477000"/>
          </a:xfrm>
        </p:grpSpPr>
        <p:sp>
          <p:nvSpPr>
            <p:cNvPr id="15" name="Freeform 15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5"/>
              <a:stretch>
                <a:fillRect l="-455" r="-455"/>
              </a:stretch>
            </a:blipFill>
          </p:spPr>
        </p:sp>
        <p:sp>
          <p:nvSpPr>
            <p:cNvPr id="16" name="Freeform 16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  <p:grpSp>
        <p:nvGrpSpPr>
          <p:cNvPr id="17" name="Group 17"/>
          <p:cNvGrpSpPr/>
          <p:nvPr/>
        </p:nvGrpSpPr>
        <p:grpSpPr>
          <a:xfrm>
            <a:off x="9649230" y="4928280"/>
            <a:ext cx="3145217" cy="3434885"/>
            <a:chOff x="0" y="0"/>
            <a:chExt cx="862412" cy="941838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62412" cy="941838"/>
            </a:xfrm>
            <a:custGeom>
              <a:avLst/>
              <a:gdLst/>
              <a:ahLst/>
              <a:cxnLst/>
              <a:rect l="l" t="t" r="r" b="b"/>
              <a:pathLst>
                <a:path w="862412" h="941838">
                  <a:moveTo>
                    <a:pt x="0" y="0"/>
                  </a:moveTo>
                  <a:lnTo>
                    <a:pt x="862412" y="0"/>
                  </a:lnTo>
                  <a:lnTo>
                    <a:pt x="862412" y="941838"/>
                  </a:lnTo>
                  <a:lnTo>
                    <a:pt x="0" y="941838"/>
                  </a:lnTo>
                  <a:close/>
                </a:path>
              </a:pathLst>
            </a:custGeom>
            <a:solidFill>
              <a:srgbClr val="100F0D"/>
            </a:solidFill>
            <a:ln cap="sq">
              <a:noFill/>
              <a:miter/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20" name="Group 20"/>
          <p:cNvGrpSpPr>
            <a:grpSpLocks noChangeAspect="1"/>
          </p:cNvGrpSpPr>
          <p:nvPr/>
        </p:nvGrpSpPr>
        <p:grpSpPr>
          <a:xfrm>
            <a:off x="9836517" y="3762792"/>
            <a:ext cx="2706695" cy="2696122"/>
            <a:chOff x="0" y="0"/>
            <a:chExt cx="6502400" cy="6477000"/>
          </a:xfrm>
        </p:grpSpPr>
        <p:sp>
          <p:nvSpPr>
            <p:cNvPr id="21" name="Freeform 21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5"/>
              <a:stretch>
                <a:fillRect l="-455" r="-455"/>
              </a:stretch>
            </a:blipFill>
          </p:spPr>
        </p:sp>
        <p:sp>
          <p:nvSpPr>
            <p:cNvPr id="22" name="Freeform 22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  <p:sp>
        <p:nvSpPr>
          <p:cNvPr id="23" name="Freeform 23"/>
          <p:cNvSpPr/>
          <p:nvPr/>
        </p:nvSpPr>
        <p:spPr>
          <a:xfrm>
            <a:off x="3416119" y="8256064"/>
            <a:ext cx="3145217" cy="333081"/>
          </a:xfrm>
          <a:custGeom>
            <a:avLst/>
            <a:gdLst/>
            <a:ahLst/>
            <a:cxnLst/>
            <a:rect l="l" t="t" r="r" b="b"/>
            <a:pathLst>
              <a:path w="3145217" h="333081">
                <a:moveTo>
                  <a:pt x="0" y="0"/>
                </a:moveTo>
                <a:lnTo>
                  <a:pt x="3145217" y="0"/>
                </a:lnTo>
                <a:lnTo>
                  <a:pt x="3145217" y="333081"/>
                </a:lnTo>
                <a:lnTo>
                  <a:pt x="0" y="33308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86495"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7571796" y="8256064"/>
            <a:ext cx="3145217" cy="333081"/>
          </a:xfrm>
          <a:custGeom>
            <a:avLst/>
            <a:gdLst/>
            <a:ahLst/>
            <a:cxnLst/>
            <a:rect l="l" t="t" r="r" b="b"/>
            <a:pathLst>
              <a:path w="3145217" h="333081">
                <a:moveTo>
                  <a:pt x="0" y="0"/>
                </a:moveTo>
                <a:lnTo>
                  <a:pt x="3145218" y="0"/>
                </a:lnTo>
                <a:lnTo>
                  <a:pt x="3145218" y="333081"/>
                </a:lnTo>
                <a:lnTo>
                  <a:pt x="0" y="33308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86495"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11726664" y="8256064"/>
            <a:ext cx="3145217" cy="333081"/>
          </a:xfrm>
          <a:custGeom>
            <a:avLst/>
            <a:gdLst/>
            <a:ahLst/>
            <a:cxnLst/>
            <a:rect l="l" t="t" r="r" b="b"/>
            <a:pathLst>
              <a:path w="3145217" h="333081">
                <a:moveTo>
                  <a:pt x="0" y="0"/>
                </a:moveTo>
                <a:lnTo>
                  <a:pt x="3145217" y="0"/>
                </a:lnTo>
                <a:lnTo>
                  <a:pt x="3145217" y="333081"/>
                </a:lnTo>
                <a:lnTo>
                  <a:pt x="0" y="33308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86495"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13804097" y="8030085"/>
            <a:ext cx="3145217" cy="333081"/>
          </a:xfrm>
          <a:custGeom>
            <a:avLst/>
            <a:gdLst/>
            <a:ahLst/>
            <a:cxnLst/>
            <a:rect l="l" t="t" r="r" b="b"/>
            <a:pathLst>
              <a:path w="3145217" h="333081">
                <a:moveTo>
                  <a:pt x="0" y="0"/>
                </a:moveTo>
                <a:lnTo>
                  <a:pt x="3145218" y="0"/>
                </a:lnTo>
                <a:lnTo>
                  <a:pt x="3145218" y="333081"/>
                </a:lnTo>
                <a:lnTo>
                  <a:pt x="0" y="33308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86495"/>
            </a:stretch>
          </a:blipFill>
        </p:spPr>
      </p:sp>
      <p:grpSp>
        <p:nvGrpSpPr>
          <p:cNvPr id="27" name="Group 27"/>
          <p:cNvGrpSpPr/>
          <p:nvPr/>
        </p:nvGrpSpPr>
        <p:grpSpPr>
          <a:xfrm>
            <a:off x="13804097" y="4928280"/>
            <a:ext cx="3145217" cy="3434885"/>
            <a:chOff x="0" y="0"/>
            <a:chExt cx="862412" cy="941838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862412" cy="941838"/>
            </a:xfrm>
            <a:custGeom>
              <a:avLst/>
              <a:gdLst/>
              <a:ahLst/>
              <a:cxnLst/>
              <a:rect l="l" t="t" r="r" b="b"/>
              <a:pathLst>
                <a:path w="862412" h="941838">
                  <a:moveTo>
                    <a:pt x="0" y="0"/>
                  </a:moveTo>
                  <a:lnTo>
                    <a:pt x="862412" y="0"/>
                  </a:lnTo>
                  <a:lnTo>
                    <a:pt x="862412" y="941838"/>
                  </a:lnTo>
                  <a:lnTo>
                    <a:pt x="0" y="941838"/>
                  </a:lnTo>
                  <a:close/>
                </a:path>
              </a:pathLst>
            </a:custGeom>
            <a:solidFill>
              <a:srgbClr val="100F0D"/>
            </a:solidFill>
            <a:ln cap="sq">
              <a:noFill/>
              <a:miter/>
            </a:ln>
          </p:spPr>
        </p:sp>
        <p:sp>
          <p:nvSpPr>
            <p:cNvPr id="29" name="TextBox 29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30" name="Group 30"/>
          <p:cNvGrpSpPr>
            <a:grpSpLocks noChangeAspect="1"/>
          </p:cNvGrpSpPr>
          <p:nvPr/>
        </p:nvGrpSpPr>
        <p:grpSpPr>
          <a:xfrm>
            <a:off x="13991385" y="3762792"/>
            <a:ext cx="2706695" cy="2696122"/>
            <a:chOff x="0" y="0"/>
            <a:chExt cx="6502400" cy="6477000"/>
          </a:xfrm>
        </p:grpSpPr>
        <p:sp>
          <p:nvSpPr>
            <p:cNvPr id="31" name="Freeform 31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5"/>
              <a:stretch>
                <a:fillRect l="-455" r="-455"/>
              </a:stretch>
            </a:blipFill>
          </p:spPr>
        </p:sp>
        <p:sp>
          <p:nvSpPr>
            <p:cNvPr id="32" name="Freeform 32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  <p:sp>
        <p:nvSpPr>
          <p:cNvPr id="33" name="TextBox 33"/>
          <p:cNvSpPr txBox="1"/>
          <p:nvPr/>
        </p:nvSpPr>
        <p:spPr>
          <a:xfrm>
            <a:off x="2343797" y="1155414"/>
            <a:ext cx="13617940" cy="15941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3015"/>
              </a:lnSpc>
              <a:spcBef>
                <a:spcPct val="0"/>
              </a:spcBef>
            </a:pPr>
            <a:r>
              <a:rPr lang="en-US" sz="9431" spc="924">
                <a:solidFill>
                  <a:srgbClr val="231F20"/>
                </a:solidFill>
                <a:latin typeface="Oswald Bold"/>
              </a:rPr>
              <a:t>КОМАНДА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782754" y="6665597"/>
            <a:ext cx="2257081" cy="809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86"/>
              </a:lnSpc>
            </a:pPr>
            <a:r>
              <a:rPr lang="en-US" sz="2738" spc="136">
                <a:solidFill>
                  <a:srgbClr val="FFFBFB"/>
                </a:solidFill>
                <a:latin typeface="DM Sans"/>
              </a:rPr>
              <a:t>Стазаев Даниил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716027" y="7595344"/>
            <a:ext cx="2302097" cy="60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64"/>
              </a:lnSpc>
            </a:pPr>
            <a:r>
              <a:rPr lang="en-US" sz="2053" spc="102">
                <a:solidFill>
                  <a:srgbClr val="FFFBFB"/>
                </a:solidFill>
                <a:latin typeface="DM Sans"/>
              </a:rPr>
              <a:t>Teamlead</a:t>
            </a:r>
          </a:p>
          <a:p>
            <a:pPr algn="ctr">
              <a:lnSpc>
                <a:spcPts val="2464"/>
              </a:lnSpc>
            </a:pPr>
            <a:r>
              <a:rPr lang="en-US" sz="2053" spc="102">
                <a:solidFill>
                  <a:srgbClr val="FFFBFB"/>
                </a:solidFill>
                <a:latin typeface="DM Sans"/>
              </a:rPr>
              <a:t>Backend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5928007" y="6665597"/>
            <a:ext cx="2213980" cy="809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86"/>
              </a:lnSpc>
            </a:pPr>
            <a:r>
              <a:rPr lang="en-US" sz="2738" spc="136">
                <a:solidFill>
                  <a:srgbClr val="FFFBFB"/>
                </a:solidFill>
                <a:latin typeface="DM Sans"/>
              </a:rPr>
              <a:t>Утянский Денис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5871704" y="7595344"/>
            <a:ext cx="2302097" cy="304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64"/>
              </a:lnSpc>
            </a:pPr>
            <a:r>
              <a:rPr lang="en-US" sz="2053" spc="102">
                <a:solidFill>
                  <a:srgbClr val="FFFBFB"/>
                </a:solidFill>
                <a:latin typeface="DM Sans"/>
              </a:rPr>
              <a:t>Frontend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0217225" y="6665597"/>
            <a:ext cx="2009227" cy="809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86"/>
              </a:lnSpc>
            </a:pPr>
            <a:r>
              <a:rPr lang="en-US" sz="2738" spc="136">
                <a:solidFill>
                  <a:srgbClr val="FFFBFB"/>
                </a:solidFill>
                <a:latin typeface="DM Sans"/>
              </a:rPr>
              <a:t>Зюбан Даниил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0026572" y="7595344"/>
            <a:ext cx="2302097" cy="304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64"/>
              </a:lnSpc>
            </a:pPr>
            <a:r>
              <a:rPr lang="en-US" sz="2053" spc="102">
                <a:solidFill>
                  <a:srgbClr val="FFFBFB"/>
                </a:solidFill>
                <a:latin typeface="DM Sans"/>
              </a:rPr>
              <a:t>Documentation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4372092" y="6665597"/>
            <a:ext cx="2009227" cy="809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86"/>
              </a:lnSpc>
            </a:pPr>
            <a:r>
              <a:rPr lang="en-US" sz="2738" spc="136">
                <a:solidFill>
                  <a:srgbClr val="FFFBFB"/>
                </a:solidFill>
                <a:latin typeface="DM Sans"/>
              </a:rPr>
              <a:t>Потапов Никита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14181439" y="7595344"/>
            <a:ext cx="2302097" cy="304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64"/>
              </a:lnSpc>
            </a:pPr>
            <a:r>
              <a:rPr lang="en-US" sz="2053" spc="102">
                <a:solidFill>
                  <a:srgbClr val="FFFBFB"/>
                </a:solidFill>
                <a:latin typeface="DM Sans"/>
              </a:rPr>
              <a:t>Testing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17442761" y="9040215"/>
            <a:ext cx="329580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Didact Gothic"/>
              </a:rPr>
              <a:t>2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394028" y="4509488"/>
            <a:ext cx="2464800" cy="2455172"/>
            <a:chOff x="0" y="0"/>
            <a:chExt cx="6502400" cy="6477000"/>
          </a:xfrm>
        </p:grpSpPr>
        <p:sp>
          <p:nvSpPr>
            <p:cNvPr id="3" name="Freeform 3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2"/>
              <a:stretch>
                <a:fillRect l="223" t="-2186" r="223" b="-2186"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100F0D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2234930" y="3322340"/>
            <a:ext cx="5981844" cy="2374297"/>
            <a:chOff x="0" y="0"/>
            <a:chExt cx="2047782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047782" cy="812800"/>
            </a:xfrm>
            <a:custGeom>
              <a:avLst/>
              <a:gdLst/>
              <a:ahLst/>
              <a:cxnLst/>
              <a:rect l="l" t="t" r="r" b="b"/>
              <a:pathLst>
                <a:path w="2047782" h="812800">
                  <a:moveTo>
                    <a:pt x="2047782" y="0"/>
                  </a:moveTo>
                  <a:lnTo>
                    <a:pt x="0" y="0"/>
                  </a:lnTo>
                  <a:lnTo>
                    <a:pt x="0" y="624840"/>
                  </a:lnTo>
                  <a:lnTo>
                    <a:pt x="157480" y="624840"/>
                  </a:lnTo>
                  <a:lnTo>
                    <a:pt x="157480" y="812800"/>
                  </a:lnTo>
                  <a:lnTo>
                    <a:pt x="463550" y="624840"/>
                  </a:lnTo>
                  <a:lnTo>
                    <a:pt x="2047782" y="624840"/>
                  </a:lnTo>
                  <a:lnTo>
                    <a:pt x="2047782" y="0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812800" cy="641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5893404" y="7831828"/>
            <a:ext cx="2464800" cy="2455172"/>
            <a:chOff x="0" y="0"/>
            <a:chExt cx="6502400" cy="6477000"/>
          </a:xfrm>
        </p:grpSpPr>
        <p:sp>
          <p:nvSpPr>
            <p:cNvPr id="9" name="Freeform 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3"/>
              <a:stretch>
                <a:fillRect l="223" t="-4901" r="223" b="-4901"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100F0D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7692645" y="6685117"/>
            <a:ext cx="5981844" cy="2374297"/>
            <a:chOff x="0" y="0"/>
            <a:chExt cx="2047782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047782" cy="812800"/>
            </a:xfrm>
            <a:custGeom>
              <a:avLst/>
              <a:gdLst/>
              <a:ahLst/>
              <a:cxnLst/>
              <a:rect l="l" t="t" r="r" b="b"/>
              <a:pathLst>
                <a:path w="2047782" h="812800">
                  <a:moveTo>
                    <a:pt x="2047782" y="0"/>
                  </a:moveTo>
                  <a:lnTo>
                    <a:pt x="0" y="0"/>
                  </a:lnTo>
                  <a:lnTo>
                    <a:pt x="0" y="624840"/>
                  </a:lnTo>
                  <a:lnTo>
                    <a:pt x="157480" y="624840"/>
                  </a:lnTo>
                  <a:lnTo>
                    <a:pt x="157480" y="812800"/>
                  </a:lnTo>
                  <a:lnTo>
                    <a:pt x="463550" y="624840"/>
                  </a:lnTo>
                  <a:lnTo>
                    <a:pt x="2047782" y="624840"/>
                  </a:lnTo>
                  <a:lnTo>
                    <a:pt x="2047782" y="0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19050"/>
              <a:ext cx="812800" cy="641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 rot="887923">
            <a:off x="-2683214" y="7543802"/>
            <a:ext cx="13977230" cy="14342307"/>
          </a:xfrm>
          <a:custGeom>
            <a:avLst/>
            <a:gdLst/>
            <a:ahLst/>
            <a:cxnLst/>
            <a:rect l="l" t="t" r="r" b="b"/>
            <a:pathLst>
              <a:path w="13977230" h="14342307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 rot="887923">
            <a:off x="12076940" y="-3354783"/>
            <a:ext cx="7032580" cy="7216267"/>
          </a:xfrm>
          <a:custGeom>
            <a:avLst/>
            <a:gdLst/>
            <a:ahLst/>
            <a:cxnLst/>
            <a:rect l="l" t="t" r="r" b="b"/>
            <a:pathLst>
              <a:path w="7032580" h="7216267">
                <a:moveTo>
                  <a:pt x="0" y="0"/>
                </a:moveTo>
                <a:lnTo>
                  <a:pt x="7032580" y="0"/>
                </a:lnTo>
                <a:lnTo>
                  <a:pt x="7032580" y="7216267"/>
                </a:lnTo>
                <a:lnTo>
                  <a:pt x="0" y="721626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16" name="Group 16"/>
          <p:cNvGrpSpPr/>
          <p:nvPr/>
        </p:nvGrpSpPr>
        <p:grpSpPr>
          <a:xfrm>
            <a:off x="16333169" y="8069439"/>
            <a:ext cx="2094695" cy="2377721"/>
            <a:chOff x="0" y="0"/>
            <a:chExt cx="551689" cy="626231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551689" cy="626231"/>
            </a:xfrm>
            <a:custGeom>
              <a:avLst/>
              <a:gdLst/>
              <a:ahLst/>
              <a:cxnLst/>
              <a:rect l="l" t="t" r="r" b="b"/>
              <a:pathLst>
                <a:path w="551689" h="626231">
                  <a:moveTo>
                    <a:pt x="0" y="0"/>
                  </a:moveTo>
                  <a:lnTo>
                    <a:pt x="551689" y="0"/>
                  </a:lnTo>
                  <a:lnTo>
                    <a:pt x="551689" y="626231"/>
                  </a:lnTo>
                  <a:lnTo>
                    <a:pt x="0" y="626231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-224419" y="-1349021"/>
            <a:ext cx="2094695" cy="2377721"/>
            <a:chOff x="0" y="0"/>
            <a:chExt cx="551689" cy="626231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551689" cy="626231"/>
            </a:xfrm>
            <a:custGeom>
              <a:avLst/>
              <a:gdLst/>
              <a:ahLst/>
              <a:cxnLst/>
              <a:rect l="l" t="t" r="r" b="b"/>
              <a:pathLst>
                <a:path w="551689" h="626231">
                  <a:moveTo>
                    <a:pt x="0" y="0"/>
                  </a:moveTo>
                  <a:lnTo>
                    <a:pt x="551689" y="0"/>
                  </a:lnTo>
                  <a:lnTo>
                    <a:pt x="551689" y="626231"/>
                  </a:lnTo>
                  <a:lnTo>
                    <a:pt x="0" y="626231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22" name="Group 22"/>
          <p:cNvGrpSpPr>
            <a:grpSpLocks noChangeAspect="1"/>
          </p:cNvGrpSpPr>
          <p:nvPr/>
        </p:nvGrpSpPr>
        <p:grpSpPr>
          <a:xfrm>
            <a:off x="8786862" y="3889165"/>
            <a:ext cx="2464800" cy="2455172"/>
            <a:chOff x="0" y="0"/>
            <a:chExt cx="6502400" cy="6477000"/>
          </a:xfrm>
        </p:grpSpPr>
        <p:sp>
          <p:nvSpPr>
            <p:cNvPr id="23" name="Freeform 23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6"/>
              <a:stretch>
                <a:fillRect l="223" t="-5062" r="223" b="-5062"/>
              </a:stretch>
            </a:blipFill>
          </p:spPr>
        </p:sp>
        <p:sp>
          <p:nvSpPr>
            <p:cNvPr id="24" name="Freeform 24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100F0D"/>
            </a:solidFill>
          </p:spPr>
        </p:sp>
      </p:grpSp>
      <p:grpSp>
        <p:nvGrpSpPr>
          <p:cNvPr id="25" name="Group 25"/>
          <p:cNvGrpSpPr/>
          <p:nvPr/>
        </p:nvGrpSpPr>
        <p:grpSpPr>
          <a:xfrm>
            <a:off x="10683567" y="3064932"/>
            <a:ext cx="5981844" cy="2374297"/>
            <a:chOff x="0" y="0"/>
            <a:chExt cx="2047782" cy="8128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2047782" cy="812800"/>
            </a:xfrm>
            <a:custGeom>
              <a:avLst/>
              <a:gdLst/>
              <a:ahLst/>
              <a:cxnLst/>
              <a:rect l="l" t="t" r="r" b="b"/>
              <a:pathLst>
                <a:path w="2047782" h="812800">
                  <a:moveTo>
                    <a:pt x="2047782" y="0"/>
                  </a:moveTo>
                  <a:lnTo>
                    <a:pt x="0" y="0"/>
                  </a:lnTo>
                  <a:lnTo>
                    <a:pt x="0" y="624840"/>
                  </a:lnTo>
                  <a:lnTo>
                    <a:pt x="157480" y="624840"/>
                  </a:lnTo>
                  <a:lnTo>
                    <a:pt x="157480" y="812800"/>
                  </a:lnTo>
                  <a:lnTo>
                    <a:pt x="463550" y="624840"/>
                  </a:lnTo>
                  <a:lnTo>
                    <a:pt x="2047782" y="624840"/>
                  </a:lnTo>
                  <a:lnTo>
                    <a:pt x="2047782" y="0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0" y="-19050"/>
              <a:ext cx="812800" cy="641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3438111" y="3529818"/>
            <a:ext cx="4769467" cy="1415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80"/>
              </a:lnSpc>
            </a:pPr>
            <a:r>
              <a:rPr lang="en-US" sz="1628">
                <a:solidFill>
                  <a:srgbClr val="100F0D"/>
                </a:solidFill>
                <a:latin typeface="Montserrat Light"/>
              </a:rPr>
              <a:t>Один из самых популярных и узнаваемых сайтов о кино, который предоставляет информацию о фильмах, телепередачах, сериалах, актерах, режиссерах и многое другое. 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7848968" y="7510739"/>
            <a:ext cx="5044915" cy="558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80"/>
              </a:lnSpc>
            </a:pPr>
            <a:r>
              <a:rPr lang="en-US" sz="1628">
                <a:solidFill>
                  <a:srgbClr val="100F0D"/>
                </a:solidFill>
                <a:latin typeface="Montserrat Light"/>
              </a:rPr>
              <a:t>популярный российский онлайн-кинотеатр и база данных о фильмах, сериалах и актерах. 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2361367" y="1207516"/>
            <a:ext cx="11036534" cy="15941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3015"/>
              </a:lnSpc>
              <a:spcBef>
                <a:spcPct val="0"/>
              </a:spcBef>
            </a:pPr>
            <a:r>
              <a:rPr lang="en-US" sz="9431" spc="924">
                <a:solidFill>
                  <a:srgbClr val="231F20"/>
                </a:solidFill>
                <a:latin typeface="Oswald Bold"/>
              </a:rPr>
              <a:t>ОБЗОР АНАЛОГОВ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2361367" y="4016845"/>
            <a:ext cx="5022216" cy="422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68"/>
              </a:lnSpc>
            </a:pPr>
            <a:r>
              <a:rPr lang="en-US" sz="2477">
                <a:solidFill>
                  <a:srgbClr val="000000"/>
                </a:solidFill>
                <a:latin typeface="DM Sans Bold"/>
              </a:rPr>
              <a:t>IDMb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7864735" y="6827992"/>
            <a:ext cx="4049606" cy="422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68"/>
              </a:lnSpc>
            </a:pPr>
            <a:r>
              <a:rPr lang="en-US" sz="2477">
                <a:solidFill>
                  <a:srgbClr val="000000"/>
                </a:solidFill>
                <a:latin typeface="DM Sans Bold"/>
              </a:rPr>
              <a:t>Кинопоиск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0846132" y="3682218"/>
            <a:ext cx="5044915" cy="844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80"/>
              </a:lnSpc>
            </a:pPr>
            <a:r>
              <a:rPr lang="en-US" sz="1628">
                <a:solidFill>
                  <a:srgbClr val="100F0D"/>
                </a:solidFill>
                <a:latin typeface="Montserrat Light"/>
              </a:rPr>
              <a:t>американский сайт, специализирующийся на сборе отзывов о фильмах, телевизионных шоу, видеоиграх и т.д.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0855657" y="3207807"/>
            <a:ext cx="4049606" cy="422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68"/>
              </a:lnSpc>
            </a:pPr>
            <a:r>
              <a:rPr lang="en-US" sz="2477">
                <a:solidFill>
                  <a:srgbClr val="000000"/>
                </a:solidFill>
                <a:latin typeface="DM Sans Bold"/>
              </a:rPr>
              <a:t>Rotten Tomatoes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7432194" y="9040215"/>
            <a:ext cx="350713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Didact Gothic"/>
              </a:rPr>
              <a:t>3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7659121">
            <a:off x="-4012602" y="5585714"/>
            <a:ext cx="7629294" cy="7828566"/>
          </a:xfrm>
          <a:custGeom>
            <a:avLst/>
            <a:gdLst/>
            <a:ahLst/>
            <a:cxnLst/>
            <a:rect l="l" t="t" r="r" b="b"/>
            <a:pathLst>
              <a:path w="7629294" h="7828566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2761978" y="4088710"/>
            <a:ext cx="1400485" cy="3123289"/>
            <a:chOff x="0" y="0"/>
            <a:chExt cx="368852" cy="82259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68852" cy="822595"/>
            </a:xfrm>
            <a:custGeom>
              <a:avLst/>
              <a:gdLst/>
              <a:ahLst/>
              <a:cxnLst/>
              <a:rect l="l" t="t" r="r" b="b"/>
              <a:pathLst>
                <a:path w="368852" h="822595">
                  <a:moveTo>
                    <a:pt x="0" y="0"/>
                  </a:moveTo>
                  <a:lnTo>
                    <a:pt x="368852" y="0"/>
                  </a:lnTo>
                  <a:lnTo>
                    <a:pt x="368852" y="822595"/>
                  </a:lnTo>
                  <a:lnTo>
                    <a:pt x="0" y="822595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4980992" y="1036994"/>
            <a:ext cx="7416941" cy="16837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774"/>
              </a:lnSpc>
            </a:pPr>
            <a:r>
              <a:rPr lang="en-US" sz="9981" spc="978">
                <a:solidFill>
                  <a:srgbClr val="231F20"/>
                </a:solidFill>
                <a:latin typeface="Oswald Bold"/>
              </a:rPr>
              <a:t>ЦЕЛИ</a:t>
            </a:r>
          </a:p>
        </p:txBody>
      </p:sp>
      <p:sp>
        <p:nvSpPr>
          <p:cNvPr id="7" name="Freeform 7"/>
          <p:cNvSpPr/>
          <p:nvPr/>
        </p:nvSpPr>
        <p:spPr>
          <a:xfrm rot="2016048">
            <a:off x="12243487" y="-1005305"/>
            <a:ext cx="10749463" cy="2687366"/>
          </a:xfrm>
          <a:custGeom>
            <a:avLst/>
            <a:gdLst/>
            <a:ahLst/>
            <a:cxnLst/>
            <a:rect l="l" t="t" r="r" b="b"/>
            <a:pathLst>
              <a:path w="10749463" h="2687366">
                <a:moveTo>
                  <a:pt x="0" y="0"/>
                </a:moveTo>
                <a:lnTo>
                  <a:pt x="10749463" y="0"/>
                </a:lnTo>
                <a:lnTo>
                  <a:pt x="10749463" y="2687365"/>
                </a:lnTo>
                <a:lnTo>
                  <a:pt x="0" y="26873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2974010" y="4412198"/>
            <a:ext cx="937219" cy="65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>
                <a:solidFill>
                  <a:srgbClr val="363636"/>
                </a:solidFill>
                <a:latin typeface="Oswald Bold Italics"/>
              </a:rPr>
              <a:t>01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974010" y="5209317"/>
            <a:ext cx="937219" cy="65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>
                <a:solidFill>
                  <a:srgbClr val="363636"/>
                </a:solidFill>
                <a:latin typeface="Oswald Bold Italics"/>
              </a:rPr>
              <a:t>02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974010" y="6090474"/>
            <a:ext cx="937219" cy="65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>
                <a:solidFill>
                  <a:srgbClr val="363636"/>
                </a:solidFill>
                <a:latin typeface="Oswald Bold Italics"/>
              </a:rPr>
              <a:t>03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350088" y="4520151"/>
            <a:ext cx="10305188" cy="418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DM Sans"/>
              </a:rPr>
              <a:t>СОЗДАНИЕ ПРИЛОЖЕНИЯ ДЛЯ ПОИСКА ФИЛЬМОВ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350088" y="5314368"/>
            <a:ext cx="9382023" cy="418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DM Sans"/>
              </a:rPr>
              <a:t>РЕАЛИЗОВАТЬ ФУНКЦИЮ СОЗДАНИЯ ПОДБОРОК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350088" y="6234459"/>
            <a:ext cx="12514159" cy="418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231F20"/>
                </a:solidFill>
                <a:latin typeface="DM Sans"/>
              </a:rPr>
              <a:t>РЕАЛИЗОВАТЬ ФУНКЦИЮ ПОИСКА И РЕДАКТИРОВАНИЯ ПОДБОРОК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7418019" y="9040215"/>
            <a:ext cx="379065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Didact Gothic"/>
              </a:rPr>
              <a:t>4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774426" y="3206190"/>
            <a:ext cx="3474003" cy="647719"/>
            <a:chOff x="0" y="0"/>
            <a:chExt cx="914964" cy="17059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14964" cy="170593"/>
            </a:xfrm>
            <a:custGeom>
              <a:avLst/>
              <a:gdLst/>
              <a:ahLst/>
              <a:cxnLst/>
              <a:rect l="l" t="t" r="r" b="b"/>
              <a:pathLst>
                <a:path w="914964" h="170593">
                  <a:moveTo>
                    <a:pt x="0" y="0"/>
                  </a:moveTo>
                  <a:lnTo>
                    <a:pt x="914964" y="0"/>
                  </a:lnTo>
                  <a:lnTo>
                    <a:pt x="914964" y="170593"/>
                  </a:lnTo>
                  <a:lnTo>
                    <a:pt x="0" y="170593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r>
                <a:rPr lang="en-US" sz="2981" spc="29">
                  <a:solidFill>
                    <a:srgbClr val="FFFFFF"/>
                  </a:solidFill>
                  <a:latin typeface="DM Sans Bold"/>
                </a:rPr>
                <a:t>Java 17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7218805" y="3206190"/>
            <a:ext cx="3474003" cy="647719"/>
            <a:chOff x="0" y="0"/>
            <a:chExt cx="914964" cy="17059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914964" cy="170593"/>
            </a:xfrm>
            <a:custGeom>
              <a:avLst/>
              <a:gdLst/>
              <a:ahLst/>
              <a:cxnLst/>
              <a:rect l="l" t="t" r="r" b="b"/>
              <a:pathLst>
                <a:path w="914964" h="170593">
                  <a:moveTo>
                    <a:pt x="0" y="0"/>
                  </a:moveTo>
                  <a:lnTo>
                    <a:pt x="914964" y="0"/>
                  </a:lnTo>
                  <a:lnTo>
                    <a:pt x="914964" y="170593"/>
                  </a:lnTo>
                  <a:lnTo>
                    <a:pt x="0" y="170593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r>
                <a:rPr lang="en-US" sz="2981" spc="29">
                  <a:solidFill>
                    <a:srgbClr val="FFFFFF"/>
                  </a:solidFill>
                  <a:latin typeface="DM Sans Bold"/>
                </a:rPr>
                <a:t>Spring Boot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3284209" y="3206190"/>
            <a:ext cx="3474003" cy="647719"/>
            <a:chOff x="0" y="0"/>
            <a:chExt cx="914964" cy="17059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914964" cy="170593"/>
            </a:xfrm>
            <a:custGeom>
              <a:avLst/>
              <a:gdLst/>
              <a:ahLst/>
              <a:cxnLst/>
              <a:rect l="l" t="t" r="r" b="b"/>
              <a:pathLst>
                <a:path w="914964" h="170593">
                  <a:moveTo>
                    <a:pt x="0" y="0"/>
                  </a:moveTo>
                  <a:lnTo>
                    <a:pt x="914964" y="0"/>
                  </a:lnTo>
                  <a:lnTo>
                    <a:pt x="914964" y="170593"/>
                  </a:lnTo>
                  <a:lnTo>
                    <a:pt x="0" y="170593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r>
                <a:rPr lang="en-US" sz="2981" spc="29">
                  <a:solidFill>
                    <a:srgbClr val="FFFFFF"/>
                  </a:solidFill>
                  <a:latin typeface="DM Sans Bold"/>
                </a:rPr>
                <a:t>PostgreSQL</a:t>
              </a:r>
            </a:p>
          </p:txBody>
        </p:sp>
      </p:grpSp>
      <p:sp>
        <p:nvSpPr>
          <p:cNvPr id="12" name="Freeform 12"/>
          <p:cNvSpPr/>
          <p:nvPr/>
        </p:nvSpPr>
        <p:spPr>
          <a:xfrm>
            <a:off x="14479722" y="-4833750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13" name="Group 13"/>
          <p:cNvGrpSpPr>
            <a:grpSpLocks noChangeAspect="1"/>
          </p:cNvGrpSpPr>
          <p:nvPr/>
        </p:nvGrpSpPr>
        <p:grpSpPr>
          <a:xfrm>
            <a:off x="556925" y="7543628"/>
            <a:ext cx="2435002" cy="2434993"/>
            <a:chOff x="0" y="0"/>
            <a:chExt cx="6350000" cy="634997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/>
              <a:stretch>
                <a:fillRect l="-6856" r="-6856"/>
              </a:stretch>
            </a:blipFill>
          </p:spPr>
        </p:sp>
      </p:grpSp>
      <p:grpSp>
        <p:nvGrpSpPr>
          <p:cNvPr id="15" name="Group 15"/>
          <p:cNvGrpSpPr>
            <a:grpSpLocks noChangeAspect="1"/>
          </p:cNvGrpSpPr>
          <p:nvPr/>
        </p:nvGrpSpPr>
        <p:grpSpPr>
          <a:xfrm>
            <a:off x="4030928" y="5590947"/>
            <a:ext cx="2435002" cy="2434993"/>
            <a:chOff x="0" y="0"/>
            <a:chExt cx="6350000" cy="6349975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 t="-5333" b="-5333"/>
              </a:stretch>
            </a:blipFill>
          </p:spPr>
        </p:sp>
      </p:grpSp>
      <p:grpSp>
        <p:nvGrpSpPr>
          <p:cNvPr id="17" name="Group 17"/>
          <p:cNvGrpSpPr>
            <a:grpSpLocks noChangeAspect="1"/>
          </p:cNvGrpSpPr>
          <p:nvPr/>
        </p:nvGrpSpPr>
        <p:grpSpPr>
          <a:xfrm>
            <a:off x="11386939" y="5590947"/>
            <a:ext cx="2435002" cy="2434993"/>
            <a:chOff x="0" y="0"/>
            <a:chExt cx="6350000" cy="6349975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7"/>
              <a:stretch>
                <a:fillRect t="-16972" b="-16972"/>
              </a:stretch>
            </a:blipFill>
          </p:spPr>
        </p:sp>
      </p:grpSp>
      <p:grpSp>
        <p:nvGrpSpPr>
          <p:cNvPr id="19" name="Group 19"/>
          <p:cNvGrpSpPr>
            <a:grpSpLocks noChangeAspect="1"/>
          </p:cNvGrpSpPr>
          <p:nvPr/>
        </p:nvGrpSpPr>
        <p:grpSpPr>
          <a:xfrm>
            <a:off x="15222117" y="7543628"/>
            <a:ext cx="2435002" cy="2434993"/>
            <a:chOff x="0" y="0"/>
            <a:chExt cx="6350000" cy="6349975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8"/>
              <a:stretch>
                <a:fillRect l="-1712" r="-1712"/>
              </a:stretch>
            </a:blipFill>
          </p:spPr>
        </p:sp>
      </p:grpSp>
      <p:grpSp>
        <p:nvGrpSpPr>
          <p:cNvPr id="21" name="Group 21"/>
          <p:cNvGrpSpPr/>
          <p:nvPr/>
        </p:nvGrpSpPr>
        <p:grpSpPr>
          <a:xfrm>
            <a:off x="9103043" y="10069830"/>
            <a:ext cx="189548" cy="188595"/>
            <a:chOff x="0" y="0"/>
            <a:chExt cx="252730" cy="251460"/>
          </a:xfrm>
        </p:grpSpPr>
        <p:sp>
          <p:nvSpPr>
            <p:cNvPr id="22" name="Freeform 22"/>
            <p:cNvSpPr/>
            <p:nvPr/>
          </p:nvSpPr>
          <p:spPr>
            <a:xfrm>
              <a:off x="49530" y="46990"/>
              <a:ext cx="149860" cy="156210"/>
            </a:xfrm>
            <a:custGeom>
              <a:avLst/>
              <a:gdLst/>
              <a:ahLst/>
              <a:cxnLst/>
              <a:rect l="l" t="t" r="r" b="b"/>
              <a:pathLst>
                <a:path w="149860" h="156210">
                  <a:moveTo>
                    <a:pt x="149860" y="54610"/>
                  </a:moveTo>
                  <a:cubicBezTo>
                    <a:pt x="147320" y="107950"/>
                    <a:pt x="124460" y="135890"/>
                    <a:pt x="109220" y="146050"/>
                  </a:cubicBezTo>
                  <a:cubicBezTo>
                    <a:pt x="97790" y="153670"/>
                    <a:pt x="85090" y="156210"/>
                    <a:pt x="72390" y="153670"/>
                  </a:cubicBezTo>
                  <a:cubicBezTo>
                    <a:pt x="54610" y="149860"/>
                    <a:pt x="24130" y="130810"/>
                    <a:pt x="12700" y="116840"/>
                  </a:cubicBezTo>
                  <a:cubicBezTo>
                    <a:pt x="3810" y="106680"/>
                    <a:pt x="0" y="95250"/>
                    <a:pt x="1270" y="81280"/>
                  </a:cubicBezTo>
                  <a:cubicBezTo>
                    <a:pt x="2540" y="62230"/>
                    <a:pt x="13970" y="29210"/>
                    <a:pt x="30480" y="16510"/>
                  </a:cubicBezTo>
                  <a:cubicBezTo>
                    <a:pt x="46990" y="3810"/>
                    <a:pt x="82550" y="0"/>
                    <a:pt x="100330" y="3810"/>
                  </a:cubicBezTo>
                  <a:cubicBezTo>
                    <a:pt x="113030" y="6350"/>
                    <a:pt x="130810" y="22860"/>
                    <a:pt x="130810" y="22860"/>
                  </a:cubicBezTo>
                </a:path>
              </a:pathLst>
            </a:custGeom>
            <a:solidFill>
              <a:srgbClr val="F4F6F7"/>
            </a:solidFill>
            <a:ln cap="sq">
              <a:noFill/>
              <a:miter/>
            </a:ln>
          </p:spPr>
        </p:sp>
      </p:grpSp>
      <p:grpSp>
        <p:nvGrpSpPr>
          <p:cNvPr id="23" name="Group 23"/>
          <p:cNvGrpSpPr/>
          <p:nvPr/>
        </p:nvGrpSpPr>
        <p:grpSpPr>
          <a:xfrm>
            <a:off x="8891588" y="10066020"/>
            <a:ext cx="403860" cy="360045"/>
            <a:chOff x="0" y="0"/>
            <a:chExt cx="538480" cy="480060"/>
          </a:xfrm>
        </p:grpSpPr>
        <p:sp>
          <p:nvSpPr>
            <p:cNvPr id="24" name="Freeform 24"/>
            <p:cNvSpPr/>
            <p:nvPr/>
          </p:nvSpPr>
          <p:spPr>
            <a:xfrm>
              <a:off x="46990" y="35560"/>
              <a:ext cx="440690" cy="400050"/>
            </a:xfrm>
            <a:custGeom>
              <a:avLst/>
              <a:gdLst/>
              <a:ahLst/>
              <a:cxnLst/>
              <a:rect l="l" t="t" r="r" b="b"/>
              <a:pathLst>
                <a:path w="440690" h="400050">
                  <a:moveTo>
                    <a:pt x="361950" y="170180"/>
                  </a:moveTo>
                  <a:cubicBezTo>
                    <a:pt x="39370" y="162560"/>
                    <a:pt x="26670" y="152400"/>
                    <a:pt x="16510" y="138430"/>
                  </a:cubicBezTo>
                  <a:cubicBezTo>
                    <a:pt x="6350" y="124460"/>
                    <a:pt x="0" y="101600"/>
                    <a:pt x="3810" y="83820"/>
                  </a:cubicBezTo>
                  <a:cubicBezTo>
                    <a:pt x="7620" y="63500"/>
                    <a:pt x="24130" y="35560"/>
                    <a:pt x="45720" y="24130"/>
                  </a:cubicBezTo>
                  <a:cubicBezTo>
                    <a:pt x="73660" y="8890"/>
                    <a:pt x="123190" y="13970"/>
                    <a:pt x="166370" y="20320"/>
                  </a:cubicBezTo>
                  <a:cubicBezTo>
                    <a:pt x="220980" y="27940"/>
                    <a:pt x="300990" y="52070"/>
                    <a:pt x="345440" y="78740"/>
                  </a:cubicBezTo>
                  <a:cubicBezTo>
                    <a:pt x="378460" y="99060"/>
                    <a:pt x="403860" y="123190"/>
                    <a:pt x="419100" y="151130"/>
                  </a:cubicBezTo>
                  <a:cubicBezTo>
                    <a:pt x="433070" y="176530"/>
                    <a:pt x="440690" y="204470"/>
                    <a:pt x="440690" y="234950"/>
                  </a:cubicBezTo>
                  <a:cubicBezTo>
                    <a:pt x="440690" y="270510"/>
                    <a:pt x="435610" y="322580"/>
                    <a:pt x="415290" y="349250"/>
                  </a:cubicBezTo>
                  <a:cubicBezTo>
                    <a:pt x="397510" y="373380"/>
                    <a:pt x="361950" y="387350"/>
                    <a:pt x="334010" y="393700"/>
                  </a:cubicBezTo>
                  <a:cubicBezTo>
                    <a:pt x="306070" y="400050"/>
                    <a:pt x="278130" y="400050"/>
                    <a:pt x="247650" y="389890"/>
                  </a:cubicBezTo>
                  <a:cubicBezTo>
                    <a:pt x="205740" y="375920"/>
                    <a:pt x="144780" y="328930"/>
                    <a:pt x="114300" y="295910"/>
                  </a:cubicBezTo>
                  <a:cubicBezTo>
                    <a:pt x="91440" y="270510"/>
                    <a:pt x="77470" y="245110"/>
                    <a:pt x="67310" y="217170"/>
                  </a:cubicBezTo>
                  <a:cubicBezTo>
                    <a:pt x="57150" y="190500"/>
                    <a:pt x="46990" y="162560"/>
                    <a:pt x="52070" y="135890"/>
                  </a:cubicBezTo>
                  <a:cubicBezTo>
                    <a:pt x="57150" y="106680"/>
                    <a:pt x="76200" y="68580"/>
                    <a:pt x="104140" y="50800"/>
                  </a:cubicBezTo>
                  <a:cubicBezTo>
                    <a:pt x="140970" y="27940"/>
                    <a:pt x="224790" y="30480"/>
                    <a:pt x="270510" y="38100"/>
                  </a:cubicBezTo>
                  <a:cubicBezTo>
                    <a:pt x="304800" y="44450"/>
                    <a:pt x="335280" y="55880"/>
                    <a:pt x="355600" y="76200"/>
                  </a:cubicBezTo>
                  <a:cubicBezTo>
                    <a:pt x="374650" y="95250"/>
                    <a:pt x="391160" y="125730"/>
                    <a:pt x="392430" y="152400"/>
                  </a:cubicBezTo>
                  <a:cubicBezTo>
                    <a:pt x="393700" y="179070"/>
                    <a:pt x="379730" y="214630"/>
                    <a:pt x="360680" y="233680"/>
                  </a:cubicBezTo>
                  <a:cubicBezTo>
                    <a:pt x="342900" y="252730"/>
                    <a:pt x="308610" y="261620"/>
                    <a:pt x="283210" y="266700"/>
                  </a:cubicBezTo>
                  <a:cubicBezTo>
                    <a:pt x="260350" y="271780"/>
                    <a:pt x="237490" y="271780"/>
                    <a:pt x="215900" y="267970"/>
                  </a:cubicBezTo>
                  <a:cubicBezTo>
                    <a:pt x="196850" y="265430"/>
                    <a:pt x="175260" y="260350"/>
                    <a:pt x="161290" y="248920"/>
                  </a:cubicBezTo>
                  <a:cubicBezTo>
                    <a:pt x="147320" y="237490"/>
                    <a:pt x="134620" y="219710"/>
                    <a:pt x="129540" y="201930"/>
                  </a:cubicBezTo>
                  <a:cubicBezTo>
                    <a:pt x="124460" y="185420"/>
                    <a:pt x="125730" y="162560"/>
                    <a:pt x="132080" y="146050"/>
                  </a:cubicBezTo>
                  <a:cubicBezTo>
                    <a:pt x="138430" y="129540"/>
                    <a:pt x="156210" y="110490"/>
                    <a:pt x="168910" y="101600"/>
                  </a:cubicBezTo>
                  <a:cubicBezTo>
                    <a:pt x="177800" y="95250"/>
                    <a:pt x="184150" y="91440"/>
                    <a:pt x="195580" y="91440"/>
                  </a:cubicBezTo>
                  <a:cubicBezTo>
                    <a:pt x="214630" y="90170"/>
                    <a:pt x="260350" y="101600"/>
                    <a:pt x="276860" y="113030"/>
                  </a:cubicBezTo>
                  <a:cubicBezTo>
                    <a:pt x="287020" y="119380"/>
                    <a:pt x="290830" y="125730"/>
                    <a:pt x="294640" y="135890"/>
                  </a:cubicBezTo>
                  <a:cubicBezTo>
                    <a:pt x="300990" y="149860"/>
                    <a:pt x="308610" y="173990"/>
                    <a:pt x="303530" y="193040"/>
                  </a:cubicBezTo>
                  <a:cubicBezTo>
                    <a:pt x="297180" y="215900"/>
                    <a:pt x="275590" y="248920"/>
                    <a:pt x="252730" y="259080"/>
                  </a:cubicBezTo>
                  <a:cubicBezTo>
                    <a:pt x="231140" y="269240"/>
                    <a:pt x="187960" y="262890"/>
                    <a:pt x="170180" y="255270"/>
                  </a:cubicBezTo>
                  <a:cubicBezTo>
                    <a:pt x="158750" y="251460"/>
                    <a:pt x="153670" y="245110"/>
                    <a:pt x="147320" y="236220"/>
                  </a:cubicBezTo>
                  <a:cubicBezTo>
                    <a:pt x="138430" y="223520"/>
                    <a:pt x="127000" y="201930"/>
                    <a:pt x="127000" y="182880"/>
                  </a:cubicBezTo>
                  <a:cubicBezTo>
                    <a:pt x="128270" y="160020"/>
                    <a:pt x="144780" y="123190"/>
                    <a:pt x="161290" y="107950"/>
                  </a:cubicBezTo>
                  <a:cubicBezTo>
                    <a:pt x="175260" y="95250"/>
                    <a:pt x="201930" y="85090"/>
                    <a:pt x="215900" y="88900"/>
                  </a:cubicBezTo>
                  <a:cubicBezTo>
                    <a:pt x="227330" y="91440"/>
                    <a:pt x="236220" y="102870"/>
                    <a:pt x="241300" y="115570"/>
                  </a:cubicBezTo>
                  <a:cubicBezTo>
                    <a:pt x="250190" y="137160"/>
                    <a:pt x="257810" y="199390"/>
                    <a:pt x="242570" y="214630"/>
                  </a:cubicBezTo>
                  <a:cubicBezTo>
                    <a:pt x="228600" y="228600"/>
                    <a:pt x="163830" y="218440"/>
                    <a:pt x="162560" y="213360"/>
                  </a:cubicBezTo>
                  <a:cubicBezTo>
                    <a:pt x="161290" y="208280"/>
                    <a:pt x="215900" y="177800"/>
                    <a:pt x="241300" y="180340"/>
                  </a:cubicBezTo>
                  <a:cubicBezTo>
                    <a:pt x="266700" y="182880"/>
                    <a:pt x="311150" y="208280"/>
                    <a:pt x="314960" y="227330"/>
                  </a:cubicBezTo>
                  <a:cubicBezTo>
                    <a:pt x="318770" y="245110"/>
                    <a:pt x="287020" y="293370"/>
                    <a:pt x="274320" y="292100"/>
                  </a:cubicBezTo>
                  <a:cubicBezTo>
                    <a:pt x="261620" y="290830"/>
                    <a:pt x="264160" y="233680"/>
                    <a:pt x="240030" y="212090"/>
                  </a:cubicBezTo>
                  <a:cubicBezTo>
                    <a:pt x="201930" y="179070"/>
                    <a:pt x="63500" y="180340"/>
                    <a:pt x="29210" y="152400"/>
                  </a:cubicBezTo>
                  <a:cubicBezTo>
                    <a:pt x="11430" y="138430"/>
                    <a:pt x="6350" y="120650"/>
                    <a:pt x="3810" y="102870"/>
                  </a:cubicBezTo>
                  <a:cubicBezTo>
                    <a:pt x="1270" y="86360"/>
                    <a:pt x="5080" y="63500"/>
                    <a:pt x="16510" y="49530"/>
                  </a:cubicBezTo>
                  <a:cubicBezTo>
                    <a:pt x="29210" y="33020"/>
                    <a:pt x="50800" y="22860"/>
                    <a:pt x="81280" y="15240"/>
                  </a:cubicBezTo>
                  <a:cubicBezTo>
                    <a:pt x="143510" y="0"/>
                    <a:pt x="326390" y="1270"/>
                    <a:pt x="381000" y="19050"/>
                  </a:cubicBezTo>
                  <a:cubicBezTo>
                    <a:pt x="403860" y="26670"/>
                    <a:pt x="415290" y="35560"/>
                    <a:pt x="425450" y="49530"/>
                  </a:cubicBezTo>
                  <a:cubicBezTo>
                    <a:pt x="435610" y="63500"/>
                    <a:pt x="440690" y="86360"/>
                    <a:pt x="438150" y="102870"/>
                  </a:cubicBezTo>
                  <a:cubicBezTo>
                    <a:pt x="435610" y="119380"/>
                    <a:pt x="425450" y="139700"/>
                    <a:pt x="412750" y="151130"/>
                  </a:cubicBezTo>
                  <a:cubicBezTo>
                    <a:pt x="400050" y="162560"/>
                    <a:pt x="361950" y="170180"/>
                    <a:pt x="361950" y="170180"/>
                  </a:cubicBezTo>
                </a:path>
              </a:pathLst>
            </a:custGeom>
            <a:solidFill>
              <a:srgbClr val="F4F6F7"/>
            </a:solidFill>
            <a:ln cap="sq">
              <a:noFill/>
              <a:miter/>
            </a:ln>
          </p:spPr>
        </p:sp>
      </p:grpSp>
      <p:grpSp>
        <p:nvGrpSpPr>
          <p:cNvPr id="25" name="Group 25"/>
          <p:cNvGrpSpPr/>
          <p:nvPr/>
        </p:nvGrpSpPr>
        <p:grpSpPr>
          <a:xfrm>
            <a:off x="8704898" y="9940290"/>
            <a:ext cx="314325" cy="236220"/>
            <a:chOff x="0" y="0"/>
            <a:chExt cx="419100" cy="314960"/>
          </a:xfrm>
        </p:grpSpPr>
        <p:sp>
          <p:nvSpPr>
            <p:cNvPr id="26" name="Freeform 26"/>
            <p:cNvSpPr/>
            <p:nvPr/>
          </p:nvSpPr>
          <p:spPr>
            <a:xfrm>
              <a:off x="46990" y="44450"/>
              <a:ext cx="332740" cy="224790"/>
            </a:xfrm>
            <a:custGeom>
              <a:avLst/>
              <a:gdLst/>
              <a:ahLst/>
              <a:cxnLst/>
              <a:rect l="l" t="t" r="r" b="b"/>
              <a:pathLst>
                <a:path w="332740" h="224790">
                  <a:moveTo>
                    <a:pt x="189230" y="196850"/>
                  </a:moveTo>
                  <a:cubicBezTo>
                    <a:pt x="135890" y="181610"/>
                    <a:pt x="137160" y="83820"/>
                    <a:pt x="143510" y="58420"/>
                  </a:cubicBezTo>
                  <a:cubicBezTo>
                    <a:pt x="146050" y="46990"/>
                    <a:pt x="148590" y="39370"/>
                    <a:pt x="156210" y="36830"/>
                  </a:cubicBezTo>
                  <a:cubicBezTo>
                    <a:pt x="167640" y="33020"/>
                    <a:pt x="198120" y="44450"/>
                    <a:pt x="210820" y="54610"/>
                  </a:cubicBezTo>
                  <a:cubicBezTo>
                    <a:pt x="222250" y="62230"/>
                    <a:pt x="229870" y="72390"/>
                    <a:pt x="233680" y="85090"/>
                  </a:cubicBezTo>
                  <a:cubicBezTo>
                    <a:pt x="238760" y="100330"/>
                    <a:pt x="241300" y="125730"/>
                    <a:pt x="234950" y="142240"/>
                  </a:cubicBezTo>
                  <a:cubicBezTo>
                    <a:pt x="228600" y="158750"/>
                    <a:pt x="213360" y="176530"/>
                    <a:pt x="199390" y="185420"/>
                  </a:cubicBezTo>
                  <a:cubicBezTo>
                    <a:pt x="187960" y="193040"/>
                    <a:pt x="177800" y="194310"/>
                    <a:pt x="162560" y="195580"/>
                  </a:cubicBezTo>
                  <a:cubicBezTo>
                    <a:pt x="137160" y="196850"/>
                    <a:pt x="82550" y="200660"/>
                    <a:pt x="63500" y="181610"/>
                  </a:cubicBezTo>
                  <a:cubicBezTo>
                    <a:pt x="43180" y="160020"/>
                    <a:pt x="36830" y="90170"/>
                    <a:pt x="50800" y="64770"/>
                  </a:cubicBezTo>
                  <a:cubicBezTo>
                    <a:pt x="62230" y="43180"/>
                    <a:pt x="97790" y="33020"/>
                    <a:pt x="123190" y="27940"/>
                  </a:cubicBezTo>
                  <a:cubicBezTo>
                    <a:pt x="148590" y="22860"/>
                    <a:pt x="182880" y="26670"/>
                    <a:pt x="203200" y="34290"/>
                  </a:cubicBezTo>
                  <a:cubicBezTo>
                    <a:pt x="217170" y="39370"/>
                    <a:pt x="227330" y="46990"/>
                    <a:pt x="236220" y="57150"/>
                  </a:cubicBezTo>
                  <a:cubicBezTo>
                    <a:pt x="245110" y="66040"/>
                    <a:pt x="252730" y="77470"/>
                    <a:pt x="255270" y="91440"/>
                  </a:cubicBezTo>
                  <a:cubicBezTo>
                    <a:pt x="259080" y="107950"/>
                    <a:pt x="255270" y="134620"/>
                    <a:pt x="248920" y="149860"/>
                  </a:cubicBezTo>
                  <a:cubicBezTo>
                    <a:pt x="243840" y="162560"/>
                    <a:pt x="234950" y="172720"/>
                    <a:pt x="223520" y="180340"/>
                  </a:cubicBezTo>
                  <a:cubicBezTo>
                    <a:pt x="209550" y="189230"/>
                    <a:pt x="186690" y="193040"/>
                    <a:pt x="166370" y="195580"/>
                  </a:cubicBezTo>
                  <a:cubicBezTo>
                    <a:pt x="146050" y="198120"/>
                    <a:pt x="119380" y="199390"/>
                    <a:pt x="101600" y="194310"/>
                  </a:cubicBezTo>
                  <a:cubicBezTo>
                    <a:pt x="87630" y="190500"/>
                    <a:pt x="76200" y="185420"/>
                    <a:pt x="66040" y="175260"/>
                  </a:cubicBezTo>
                  <a:cubicBezTo>
                    <a:pt x="53340" y="163830"/>
                    <a:pt x="40640" y="140970"/>
                    <a:pt x="38100" y="123190"/>
                  </a:cubicBezTo>
                  <a:cubicBezTo>
                    <a:pt x="35560" y="104140"/>
                    <a:pt x="44450" y="80010"/>
                    <a:pt x="53340" y="64770"/>
                  </a:cubicBezTo>
                  <a:cubicBezTo>
                    <a:pt x="60960" y="53340"/>
                    <a:pt x="71120" y="44450"/>
                    <a:pt x="82550" y="38100"/>
                  </a:cubicBezTo>
                  <a:cubicBezTo>
                    <a:pt x="93980" y="31750"/>
                    <a:pt x="106680" y="30480"/>
                    <a:pt x="121920" y="29210"/>
                  </a:cubicBezTo>
                  <a:cubicBezTo>
                    <a:pt x="143510" y="26670"/>
                    <a:pt x="175260" y="26670"/>
                    <a:pt x="200660" y="30480"/>
                  </a:cubicBezTo>
                  <a:cubicBezTo>
                    <a:pt x="226060" y="34290"/>
                    <a:pt x="256540" y="33020"/>
                    <a:pt x="275590" y="50800"/>
                  </a:cubicBezTo>
                  <a:cubicBezTo>
                    <a:pt x="300990" y="74930"/>
                    <a:pt x="332740" y="151130"/>
                    <a:pt x="321310" y="179070"/>
                  </a:cubicBezTo>
                  <a:cubicBezTo>
                    <a:pt x="312420" y="201930"/>
                    <a:pt x="276860" y="215900"/>
                    <a:pt x="245110" y="219710"/>
                  </a:cubicBezTo>
                  <a:cubicBezTo>
                    <a:pt x="200660" y="224790"/>
                    <a:pt x="107950" y="205740"/>
                    <a:pt x="76200" y="173990"/>
                  </a:cubicBezTo>
                  <a:cubicBezTo>
                    <a:pt x="50800" y="148590"/>
                    <a:pt x="40640" y="96520"/>
                    <a:pt x="48260" y="68580"/>
                  </a:cubicBezTo>
                  <a:cubicBezTo>
                    <a:pt x="54610" y="44450"/>
                    <a:pt x="81280" y="21590"/>
                    <a:pt x="104140" y="11430"/>
                  </a:cubicBezTo>
                  <a:cubicBezTo>
                    <a:pt x="129540" y="0"/>
                    <a:pt x="170180" y="2540"/>
                    <a:pt x="196850" y="6350"/>
                  </a:cubicBezTo>
                  <a:cubicBezTo>
                    <a:pt x="219710" y="8890"/>
                    <a:pt x="241300" y="16510"/>
                    <a:pt x="256540" y="26670"/>
                  </a:cubicBezTo>
                  <a:cubicBezTo>
                    <a:pt x="267970" y="35560"/>
                    <a:pt x="276860" y="48260"/>
                    <a:pt x="281940" y="60960"/>
                  </a:cubicBezTo>
                  <a:cubicBezTo>
                    <a:pt x="287020" y="73660"/>
                    <a:pt x="290830" y="88900"/>
                    <a:pt x="288290" y="102870"/>
                  </a:cubicBezTo>
                  <a:cubicBezTo>
                    <a:pt x="285750" y="120650"/>
                    <a:pt x="273050" y="146050"/>
                    <a:pt x="260350" y="158750"/>
                  </a:cubicBezTo>
                  <a:cubicBezTo>
                    <a:pt x="250190" y="170180"/>
                    <a:pt x="238760" y="175260"/>
                    <a:pt x="223520" y="180340"/>
                  </a:cubicBezTo>
                  <a:cubicBezTo>
                    <a:pt x="201930" y="186690"/>
                    <a:pt x="148590" y="194310"/>
                    <a:pt x="143510" y="187960"/>
                  </a:cubicBezTo>
                  <a:cubicBezTo>
                    <a:pt x="140970" y="185420"/>
                    <a:pt x="151130" y="175260"/>
                    <a:pt x="148590" y="173990"/>
                  </a:cubicBezTo>
                  <a:cubicBezTo>
                    <a:pt x="144780" y="170180"/>
                    <a:pt x="114300" y="194310"/>
                    <a:pt x="96520" y="195580"/>
                  </a:cubicBezTo>
                  <a:cubicBezTo>
                    <a:pt x="78740" y="196850"/>
                    <a:pt x="57150" y="190500"/>
                    <a:pt x="41910" y="180340"/>
                  </a:cubicBezTo>
                  <a:cubicBezTo>
                    <a:pt x="26670" y="170180"/>
                    <a:pt x="11430" y="153670"/>
                    <a:pt x="6350" y="135890"/>
                  </a:cubicBezTo>
                  <a:cubicBezTo>
                    <a:pt x="0" y="113030"/>
                    <a:pt x="6350" y="73660"/>
                    <a:pt x="19050" y="53340"/>
                  </a:cubicBezTo>
                  <a:cubicBezTo>
                    <a:pt x="29210" y="36830"/>
                    <a:pt x="52070" y="25400"/>
                    <a:pt x="66040" y="20320"/>
                  </a:cubicBezTo>
                  <a:cubicBezTo>
                    <a:pt x="76200" y="16510"/>
                    <a:pt x="85090" y="17780"/>
                    <a:pt x="95250" y="17780"/>
                  </a:cubicBezTo>
                  <a:cubicBezTo>
                    <a:pt x="104140" y="17780"/>
                    <a:pt x="113030" y="17780"/>
                    <a:pt x="123190" y="22860"/>
                  </a:cubicBezTo>
                  <a:cubicBezTo>
                    <a:pt x="137160" y="29210"/>
                    <a:pt x="157480" y="46990"/>
                    <a:pt x="166370" y="59690"/>
                  </a:cubicBezTo>
                  <a:cubicBezTo>
                    <a:pt x="172720" y="68580"/>
                    <a:pt x="176530" y="74930"/>
                    <a:pt x="177800" y="86360"/>
                  </a:cubicBezTo>
                  <a:cubicBezTo>
                    <a:pt x="180340" y="101600"/>
                    <a:pt x="180340" y="127000"/>
                    <a:pt x="171450" y="143510"/>
                  </a:cubicBezTo>
                  <a:cubicBezTo>
                    <a:pt x="160020" y="163830"/>
                    <a:pt x="128270" y="187960"/>
                    <a:pt x="106680" y="194310"/>
                  </a:cubicBezTo>
                  <a:cubicBezTo>
                    <a:pt x="87630" y="199390"/>
                    <a:pt x="66040" y="194310"/>
                    <a:pt x="49530" y="185420"/>
                  </a:cubicBezTo>
                  <a:cubicBezTo>
                    <a:pt x="33020" y="176530"/>
                    <a:pt x="17780" y="161290"/>
                    <a:pt x="10160" y="144780"/>
                  </a:cubicBezTo>
                  <a:cubicBezTo>
                    <a:pt x="2540" y="128270"/>
                    <a:pt x="0" y="105410"/>
                    <a:pt x="3810" y="87630"/>
                  </a:cubicBezTo>
                  <a:cubicBezTo>
                    <a:pt x="7620" y="69850"/>
                    <a:pt x="15240" y="52070"/>
                    <a:pt x="33020" y="39370"/>
                  </a:cubicBezTo>
                  <a:cubicBezTo>
                    <a:pt x="63500" y="17780"/>
                    <a:pt x="156210" y="3810"/>
                    <a:pt x="196850" y="6350"/>
                  </a:cubicBezTo>
                  <a:cubicBezTo>
                    <a:pt x="222250" y="7620"/>
                    <a:pt x="241300" y="13970"/>
                    <a:pt x="256540" y="26670"/>
                  </a:cubicBezTo>
                  <a:cubicBezTo>
                    <a:pt x="271780" y="39370"/>
                    <a:pt x="284480" y="62230"/>
                    <a:pt x="287020" y="81280"/>
                  </a:cubicBezTo>
                  <a:cubicBezTo>
                    <a:pt x="289560" y="100330"/>
                    <a:pt x="284480" y="125730"/>
                    <a:pt x="274320" y="142240"/>
                  </a:cubicBezTo>
                  <a:cubicBezTo>
                    <a:pt x="264160" y="158750"/>
                    <a:pt x="243840" y="172720"/>
                    <a:pt x="223520" y="180340"/>
                  </a:cubicBezTo>
                  <a:cubicBezTo>
                    <a:pt x="198120" y="189230"/>
                    <a:pt x="135890" y="194310"/>
                    <a:pt x="132080" y="184150"/>
                  </a:cubicBezTo>
                  <a:cubicBezTo>
                    <a:pt x="128270" y="175260"/>
                    <a:pt x="177800" y="152400"/>
                    <a:pt x="186690" y="128270"/>
                  </a:cubicBezTo>
                  <a:cubicBezTo>
                    <a:pt x="196850" y="100330"/>
                    <a:pt x="167640" y="33020"/>
                    <a:pt x="182880" y="22860"/>
                  </a:cubicBezTo>
                  <a:cubicBezTo>
                    <a:pt x="195580" y="13970"/>
                    <a:pt x="254000" y="38100"/>
                    <a:pt x="255270" y="49530"/>
                  </a:cubicBezTo>
                  <a:cubicBezTo>
                    <a:pt x="256540" y="60960"/>
                    <a:pt x="196850" y="68580"/>
                    <a:pt x="185420" y="90170"/>
                  </a:cubicBezTo>
                  <a:cubicBezTo>
                    <a:pt x="172720" y="116840"/>
                    <a:pt x="214630" y="187960"/>
                    <a:pt x="198120" y="204470"/>
                  </a:cubicBezTo>
                  <a:cubicBezTo>
                    <a:pt x="182880" y="219710"/>
                    <a:pt x="125730" y="201930"/>
                    <a:pt x="101600" y="194310"/>
                  </a:cubicBezTo>
                  <a:cubicBezTo>
                    <a:pt x="86360" y="189230"/>
                    <a:pt x="76200" y="185420"/>
                    <a:pt x="66040" y="175260"/>
                  </a:cubicBezTo>
                  <a:cubicBezTo>
                    <a:pt x="53340" y="163830"/>
                    <a:pt x="40640" y="139700"/>
                    <a:pt x="38100" y="123190"/>
                  </a:cubicBezTo>
                  <a:cubicBezTo>
                    <a:pt x="35560" y="109220"/>
                    <a:pt x="38100" y="95250"/>
                    <a:pt x="43180" y="82550"/>
                  </a:cubicBezTo>
                  <a:cubicBezTo>
                    <a:pt x="48260" y="69850"/>
                    <a:pt x="55880" y="58420"/>
                    <a:pt x="66040" y="49530"/>
                  </a:cubicBezTo>
                  <a:cubicBezTo>
                    <a:pt x="76200" y="40640"/>
                    <a:pt x="85090" y="34290"/>
                    <a:pt x="101600" y="31750"/>
                  </a:cubicBezTo>
                  <a:cubicBezTo>
                    <a:pt x="129540" y="26670"/>
                    <a:pt x="194310" y="25400"/>
                    <a:pt x="220980" y="43180"/>
                  </a:cubicBezTo>
                  <a:cubicBezTo>
                    <a:pt x="242570" y="57150"/>
                    <a:pt x="255270" y="90170"/>
                    <a:pt x="257810" y="110490"/>
                  </a:cubicBezTo>
                  <a:cubicBezTo>
                    <a:pt x="260350" y="124460"/>
                    <a:pt x="256540" y="137160"/>
                    <a:pt x="248920" y="149860"/>
                  </a:cubicBezTo>
                  <a:cubicBezTo>
                    <a:pt x="240030" y="163830"/>
                    <a:pt x="220980" y="181610"/>
                    <a:pt x="205740" y="189230"/>
                  </a:cubicBezTo>
                  <a:cubicBezTo>
                    <a:pt x="193040" y="195580"/>
                    <a:pt x="175260" y="203200"/>
                    <a:pt x="166370" y="195580"/>
                  </a:cubicBezTo>
                  <a:cubicBezTo>
                    <a:pt x="147320" y="180340"/>
                    <a:pt x="138430" y="50800"/>
                    <a:pt x="156210" y="36830"/>
                  </a:cubicBezTo>
                  <a:cubicBezTo>
                    <a:pt x="166370" y="29210"/>
                    <a:pt x="198120" y="44450"/>
                    <a:pt x="210820" y="54610"/>
                  </a:cubicBezTo>
                  <a:cubicBezTo>
                    <a:pt x="222250" y="62230"/>
                    <a:pt x="229870" y="72390"/>
                    <a:pt x="233680" y="85090"/>
                  </a:cubicBezTo>
                  <a:cubicBezTo>
                    <a:pt x="238760" y="100330"/>
                    <a:pt x="242570" y="125730"/>
                    <a:pt x="234950" y="142240"/>
                  </a:cubicBezTo>
                  <a:cubicBezTo>
                    <a:pt x="227330" y="161290"/>
                    <a:pt x="204470" y="185420"/>
                    <a:pt x="181610" y="193040"/>
                  </a:cubicBezTo>
                  <a:cubicBezTo>
                    <a:pt x="156210" y="201930"/>
                    <a:pt x="106680" y="196850"/>
                    <a:pt x="85090" y="179070"/>
                  </a:cubicBezTo>
                  <a:cubicBezTo>
                    <a:pt x="63500" y="161290"/>
                    <a:pt x="44450" y="111760"/>
                    <a:pt x="53340" y="88900"/>
                  </a:cubicBezTo>
                  <a:cubicBezTo>
                    <a:pt x="63500" y="64770"/>
                    <a:pt x="124460" y="45720"/>
                    <a:pt x="153670" y="40640"/>
                  </a:cubicBezTo>
                  <a:cubicBezTo>
                    <a:pt x="173990" y="36830"/>
                    <a:pt x="194310" y="39370"/>
                    <a:pt x="209550" y="44450"/>
                  </a:cubicBezTo>
                  <a:cubicBezTo>
                    <a:pt x="222250" y="48260"/>
                    <a:pt x="232410" y="54610"/>
                    <a:pt x="241300" y="62230"/>
                  </a:cubicBezTo>
                  <a:cubicBezTo>
                    <a:pt x="250190" y="69850"/>
                    <a:pt x="259080" y="80010"/>
                    <a:pt x="262890" y="92710"/>
                  </a:cubicBezTo>
                  <a:cubicBezTo>
                    <a:pt x="267970" y="107950"/>
                    <a:pt x="266700" y="132080"/>
                    <a:pt x="261620" y="147320"/>
                  </a:cubicBezTo>
                  <a:cubicBezTo>
                    <a:pt x="257810" y="160020"/>
                    <a:pt x="251460" y="170180"/>
                    <a:pt x="241300" y="177800"/>
                  </a:cubicBezTo>
                  <a:cubicBezTo>
                    <a:pt x="228600" y="187960"/>
                    <a:pt x="189230" y="196850"/>
                    <a:pt x="189230" y="196850"/>
                  </a:cubicBezTo>
                </a:path>
              </a:pathLst>
            </a:custGeom>
            <a:solidFill>
              <a:srgbClr val="F4F6F7"/>
            </a:solidFill>
            <a:ln cap="sq">
              <a:noFill/>
              <a:miter/>
            </a:ln>
          </p:spPr>
        </p:sp>
      </p:grpSp>
      <p:grpSp>
        <p:nvGrpSpPr>
          <p:cNvPr id="27" name="Group 27"/>
          <p:cNvGrpSpPr/>
          <p:nvPr/>
        </p:nvGrpSpPr>
        <p:grpSpPr>
          <a:xfrm>
            <a:off x="8645843" y="9949815"/>
            <a:ext cx="762000" cy="412432"/>
            <a:chOff x="0" y="0"/>
            <a:chExt cx="1016000" cy="549910"/>
          </a:xfrm>
        </p:grpSpPr>
        <p:sp>
          <p:nvSpPr>
            <p:cNvPr id="28" name="Freeform 28"/>
            <p:cNvSpPr/>
            <p:nvPr/>
          </p:nvSpPr>
          <p:spPr>
            <a:xfrm>
              <a:off x="45720" y="39370"/>
              <a:ext cx="924560" cy="464820"/>
            </a:xfrm>
            <a:custGeom>
              <a:avLst/>
              <a:gdLst/>
              <a:ahLst/>
              <a:cxnLst/>
              <a:rect l="l" t="t" r="r" b="b"/>
              <a:pathLst>
                <a:path w="924560" h="464820">
                  <a:moveTo>
                    <a:pt x="76200" y="63500"/>
                  </a:moveTo>
                  <a:cubicBezTo>
                    <a:pt x="497840" y="36830"/>
                    <a:pt x="518160" y="52070"/>
                    <a:pt x="530860" y="69850"/>
                  </a:cubicBezTo>
                  <a:cubicBezTo>
                    <a:pt x="542290" y="86360"/>
                    <a:pt x="547370" y="109220"/>
                    <a:pt x="542290" y="128270"/>
                  </a:cubicBezTo>
                  <a:cubicBezTo>
                    <a:pt x="537210" y="149860"/>
                    <a:pt x="508000" y="181610"/>
                    <a:pt x="494030" y="190500"/>
                  </a:cubicBezTo>
                  <a:cubicBezTo>
                    <a:pt x="486410" y="195580"/>
                    <a:pt x="482600" y="195580"/>
                    <a:pt x="473710" y="195580"/>
                  </a:cubicBezTo>
                  <a:cubicBezTo>
                    <a:pt x="455930" y="194310"/>
                    <a:pt x="425450" y="168910"/>
                    <a:pt x="398780" y="166370"/>
                  </a:cubicBezTo>
                  <a:cubicBezTo>
                    <a:pt x="369570" y="163830"/>
                    <a:pt x="325120" y="196850"/>
                    <a:pt x="306070" y="182880"/>
                  </a:cubicBezTo>
                  <a:cubicBezTo>
                    <a:pt x="283210" y="165100"/>
                    <a:pt x="274320" y="63500"/>
                    <a:pt x="292100" y="36830"/>
                  </a:cubicBezTo>
                  <a:cubicBezTo>
                    <a:pt x="306070" y="16510"/>
                    <a:pt x="346710" y="13970"/>
                    <a:pt x="372110" y="12700"/>
                  </a:cubicBezTo>
                  <a:cubicBezTo>
                    <a:pt x="393700" y="11430"/>
                    <a:pt x="416560" y="13970"/>
                    <a:pt x="433070" y="24130"/>
                  </a:cubicBezTo>
                  <a:cubicBezTo>
                    <a:pt x="449580" y="34290"/>
                    <a:pt x="464820" y="54610"/>
                    <a:pt x="469900" y="73660"/>
                  </a:cubicBezTo>
                  <a:cubicBezTo>
                    <a:pt x="474980" y="92710"/>
                    <a:pt x="476250" y="118110"/>
                    <a:pt x="466090" y="135890"/>
                  </a:cubicBezTo>
                  <a:cubicBezTo>
                    <a:pt x="454660" y="156210"/>
                    <a:pt x="430530" y="171450"/>
                    <a:pt x="401320" y="184150"/>
                  </a:cubicBezTo>
                  <a:cubicBezTo>
                    <a:pt x="353060" y="203200"/>
                    <a:pt x="241300" y="222250"/>
                    <a:pt x="195580" y="213360"/>
                  </a:cubicBezTo>
                  <a:cubicBezTo>
                    <a:pt x="170180" y="208280"/>
                    <a:pt x="153670" y="198120"/>
                    <a:pt x="140970" y="182880"/>
                  </a:cubicBezTo>
                  <a:cubicBezTo>
                    <a:pt x="128270" y="167640"/>
                    <a:pt x="120650" y="143510"/>
                    <a:pt x="120650" y="124460"/>
                  </a:cubicBezTo>
                  <a:cubicBezTo>
                    <a:pt x="120650" y="105410"/>
                    <a:pt x="130810" y="81280"/>
                    <a:pt x="143510" y="67310"/>
                  </a:cubicBezTo>
                  <a:cubicBezTo>
                    <a:pt x="156210" y="53340"/>
                    <a:pt x="175260" y="43180"/>
                    <a:pt x="199390" y="39370"/>
                  </a:cubicBezTo>
                  <a:cubicBezTo>
                    <a:pt x="241300" y="33020"/>
                    <a:pt x="309880" y="50800"/>
                    <a:pt x="378460" y="67310"/>
                  </a:cubicBezTo>
                  <a:cubicBezTo>
                    <a:pt x="473710" y="90170"/>
                    <a:pt x="664210" y="127000"/>
                    <a:pt x="712470" y="173990"/>
                  </a:cubicBezTo>
                  <a:cubicBezTo>
                    <a:pt x="735330" y="196850"/>
                    <a:pt x="737870" y="228600"/>
                    <a:pt x="737870" y="248920"/>
                  </a:cubicBezTo>
                  <a:cubicBezTo>
                    <a:pt x="737870" y="264160"/>
                    <a:pt x="730250" y="276860"/>
                    <a:pt x="722630" y="287020"/>
                  </a:cubicBezTo>
                  <a:cubicBezTo>
                    <a:pt x="715010" y="298450"/>
                    <a:pt x="708660" y="307340"/>
                    <a:pt x="690880" y="313690"/>
                  </a:cubicBezTo>
                  <a:cubicBezTo>
                    <a:pt x="641350" y="330200"/>
                    <a:pt x="426720" y="318770"/>
                    <a:pt x="375920" y="302260"/>
                  </a:cubicBezTo>
                  <a:cubicBezTo>
                    <a:pt x="356870" y="295910"/>
                    <a:pt x="350520" y="290830"/>
                    <a:pt x="341630" y="279400"/>
                  </a:cubicBezTo>
                  <a:cubicBezTo>
                    <a:pt x="330200" y="265430"/>
                    <a:pt x="318770" y="241300"/>
                    <a:pt x="318770" y="222250"/>
                  </a:cubicBezTo>
                  <a:cubicBezTo>
                    <a:pt x="318770" y="203200"/>
                    <a:pt x="326390" y="179070"/>
                    <a:pt x="339090" y="165100"/>
                  </a:cubicBezTo>
                  <a:cubicBezTo>
                    <a:pt x="351790" y="149860"/>
                    <a:pt x="365760" y="139700"/>
                    <a:pt x="393700" y="134620"/>
                  </a:cubicBezTo>
                  <a:cubicBezTo>
                    <a:pt x="466090" y="120650"/>
                    <a:pt x="739140" y="167640"/>
                    <a:pt x="802640" y="184150"/>
                  </a:cubicBezTo>
                  <a:cubicBezTo>
                    <a:pt x="822960" y="189230"/>
                    <a:pt x="830580" y="191770"/>
                    <a:pt x="840740" y="199390"/>
                  </a:cubicBezTo>
                  <a:cubicBezTo>
                    <a:pt x="850900" y="207010"/>
                    <a:pt x="861060" y="215900"/>
                    <a:pt x="866140" y="229870"/>
                  </a:cubicBezTo>
                  <a:cubicBezTo>
                    <a:pt x="872490" y="248920"/>
                    <a:pt x="872490" y="289560"/>
                    <a:pt x="864870" y="308610"/>
                  </a:cubicBezTo>
                  <a:cubicBezTo>
                    <a:pt x="859790" y="322580"/>
                    <a:pt x="848360" y="331470"/>
                    <a:pt x="836930" y="339090"/>
                  </a:cubicBezTo>
                  <a:cubicBezTo>
                    <a:pt x="825500" y="346710"/>
                    <a:pt x="817880" y="349250"/>
                    <a:pt x="798830" y="351790"/>
                  </a:cubicBezTo>
                  <a:cubicBezTo>
                    <a:pt x="749300" y="356870"/>
                    <a:pt x="612140" y="327660"/>
                    <a:pt x="527050" y="325120"/>
                  </a:cubicBezTo>
                  <a:cubicBezTo>
                    <a:pt x="450850" y="322580"/>
                    <a:pt x="356870" y="342900"/>
                    <a:pt x="309880" y="332740"/>
                  </a:cubicBezTo>
                  <a:cubicBezTo>
                    <a:pt x="285750" y="327660"/>
                    <a:pt x="269240" y="321310"/>
                    <a:pt x="256540" y="307340"/>
                  </a:cubicBezTo>
                  <a:cubicBezTo>
                    <a:pt x="243840" y="294640"/>
                    <a:pt x="234950" y="270510"/>
                    <a:pt x="234950" y="252730"/>
                  </a:cubicBezTo>
                  <a:cubicBezTo>
                    <a:pt x="234950" y="233680"/>
                    <a:pt x="242570" y="210820"/>
                    <a:pt x="254000" y="196850"/>
                  </a:cubicBezTo>
                  <a:cubicBezTo>
                    <a:pt x="265430" y="182880"/>
                    <a:pt x="280670" y="172720"/>
                    <a:pt x="304800" y="167640"/>
                  </a:cubicBezTo>
                  <a:cubicBezTo>
                    <a:pt x="353060" y="156210"/>
                    <a:pt x="455930" y="181610"/>
                    <a:pt x="533400" y="181610"/>
                  </a:cubicBezTo>
                  <a:cubicBezTo>
                    <a:pt x="613410" y="181610"/>
                    <a:pt x="730250" y="153670"/>
                    <a:pt x="778510" y="167640"/>
                  </a:cubicBezTo>
                  <a:cubicBezTo>
                    <a:pt x="802640" y="173990"/>
                    <a:pt x="816610" y="186690"/>
                    <a:pt x="826770" y="201930"/>
                  </a:cubicBezTo>
                  <a:cubicBezTo>
                    <a:pt x="836930" y="217170"/>
                    <a:pt x="840740" y="241300"/>
                    <a:pt x="839470" y="257810"/>
                  </a:cubicBezTo>
                  <a:cubicBezTo>
                    <a:pt x="838200" y="271780"/>
                    <a:pt x="834390" y="284480"/>
                    <a:pt x="825500" y="294640"/>
                  </a:cubicBezTo>
                  <a:cubicBezTo>
                    <a:pt x="815340" y="307340"/>
                    <a:pt x="800100" y="320040"/>
                    <a:pt x="775970" y="327660"/>
                  </a:cubicBezTo>
                  <a:cubicBezTo>
                    <a:pt x="731520" y="342900"/>
                    <a:pt x="641350" y="334010"/>
                    <a:pt x="568960" y="344170"/>
                  </a:cubicBezTo>
                  <a:cubicBezTo>
                    <a:pt x="488950" y="355600"/>
                    <a:pt x="365760" y="397510"/>
                    <a:pt x="318770" y="398780"/>
                  </a:cubicBezTo>
                  <a:cubicBezTo>
                    <a:pt x="300990" y="398780"/>
                    <a:pt x="292100" y="397510"/>
                    <a:pt x="280670" y="392430"/>
                  </a:cubicBezTo>
                  <a:cubicBezTo>
                    <a:pt x="269240" y="387350"/>
                    <a:pt x="256540" y="379730"/>
                    <a:pt x="248920" y="368300"/>
                  </a:cubicBezTo>
                  <a:cubicBezTo>
                    <a:pt x="238760" y="354330"/>
                    <a:pt x="229870" y="330200"/>
                    <a:pt x="231140" y="312420"/>
                  </a:cubicBezTo>
                  <a:cubicBezTo>
                    <a:pt x="232410" y="294640"/>
                    <a:pt x="243840" y="271780"/>
                    <a:pt x="255270" y="259080"/>
                  </a:cubicBezTo>
                  <a:cubicBezTo>
                    <a:pt x="264160" y="248920"/>
                    <a:pt x="270510" y="242570"/>
                    <a:pt x="289560" y="238760"/>
                  </a:cubicBezTo>
                  <a:cubicBezTo>
                    <a:pt x="360680" y="223520"/>
                    <a:pt x="734060" y="261620"/>
                    <a:pt x="816610" y="300990"/>
                  </a:cubicBezTo>
                  <a:cubicBezTo>
                    <a:pt x="847090" y="316230"/>
                    <a:pt x="863600" y="332740"/>
                    <a:pt x="869950" y="353060"/>
                  </a:cubicBezTo>
                  <a:cubicBezTo>
                    <a:pt x="876300" y="374650"/>
                    <a:pt x="871220" y="408940"/>
                    <a:pt x="857250" y="426720"/>
                  </a:cubicBezTo>
                  <a:cubicBezTo>
                    <a:pt x="843280" y="444500"/>
                    <a:pt x="817880" y="455930"/>
                    <a:pt x="788670" y="458470"/>
                  </a:cubicBezTo>
                  <a:cubicBezTo>
                    <a:pt x="741680" y="462280"/>
                    <a:pt x="661670" y="416560"/>
                    <a:pt x="596900" y="403860"/>
                  </a:cubicBezTo>
                  <a:cubicBezTo>
                    <a:pt x="532130" y="391160"/>
                    <a:pt x="434340" y="396240"/>
                    <a:pt x="398780" y="379730"/>
                  </a:cubicBezTo>
                  <a:cubicBezTo>
                    <a:pt x="383540" y="372110"/>
                    <a:pt x="375920" y="364490"/>
                    <a:pt x="369570" y="353060"/>
                  </a:cubicBezTo>
                  <a:cubicBezTo>
                    <a:pt x="360680" y="339090"/>
                    <a:pt x="354330" y="313690"/>
                    <a:pt x="356870" y="295910"/>
                  </a:cubicBezTo>
                  <a:cubicBezTo>
                    <a:pt x="359410" y="278130"/>
                    <a:pt x="370840" y="256540"/>
                    <a:pt x="384810" y="245110"/>
                  </a:cubicBezTo>
                  <a:cubicBezTo>
                    <a:pt x="398780" y="233680"/>
                    <a:pt x="412750" y="228600"/>
                    <a:pt x="439420" y="226060"/>
                  </a:cubicBezTo>
                  <a:cubicBezTo>
                    <a:pt x="514350" y="219710"/>
                    <a:pt x="800100" y="269240"/>
                    <a:pt x="867410" y="300990"/>
                  </a:cubicBezTo>
                  <a:cubicBezTo>
                    <a:pt x="891540" y="312420"/>
                    <a:pt x="902970" y="321310"/>
                    <a:pt x="911860" y="337820"/>
                  </a:cubicBezTo>
                  <a:cubicBezTo>
                    <a:pt x="920750" y="356870"/>
                    <a:pt x="923290" y="393700"/>
                    <a:pt x="914400" y="414020"/>
                  </a:cubicBezTo>
                  <a:cubicBezTo>
                    <a:pt x="906780" y="431800"/>
                    <a:pt x="886460" y="447040"/>
                    <a:pt x="871220" y="454660"/>
                  </a:cubicBezTo>
                  <a:cubicBezTo>
                    <a:pt x="858520" y="461010"/>
                    <a:pt x="852170" y="461010"/>
                    <a:pt x="833120" y="459740"/>
                  </a:cubicBezTo>
                  <a:cubicBezTo>
                    <a:pt x="767080" y="454660"/>
                    <a:pt x="487680" y="372110"/>
                    <a:pt x="407670" y="332740"/>
                  </a:cubicBezTo>
                  <a:cubicBezTo>
                    <a:pt x="373380" y="314960"/>
                    <a:pt x="354330" y="300990"/>
                    <a:pt x="339090" y="281940"/>
                  </a:cubicBezTo>
                  <a:cubicBezTo>
                    <a:pt x="326390" y="265430"/>
                    <a:pt x="318770" y="246380"/>
                    <a:pt x="318770" y="228600"/>
                  </a:cubicBezTo>
                  <a:cubicBezTo>
                    <a:pt x="318770" y="210820"/>
                    <a:pt x="326390" y="187960"/>
                    <a:pt x="339090" y="173990"/>
                  </a:cubicBezTo>
                  <a:cubicBezTo>
                    <a:pt x="354330" y="158750"/>
                    <a:pt x="388620" y="144780"/>
                    <a:pt x="410210" y="147320"/>
                  </a:cubicBezTo>
                  <a:cubicBezTo>
                    <a:pt x="430530" y="148590"/>
                    <a:pt x="454660" y="163830"/>
                    <a:pt x="466090" y="180340"/>
                  </a:cubicBezTo>
                  <a:cubicBezTo>
                    <a:pt x="478790" y="198120"/>
                    <a:pt x="485140" y="233680"/>
                    <a:pt x="477520" y="255270"/>
                  </a:cubicBezTo>
                  <a:cubicBezTo>
                    <a:pt x="469900" y="276860"/>
                    <a:pt x="440690" y="300990"/>
                    <a:pt x="420370" y="307340"/>
                  </a:cubicBezTo>
                  <a:cubicBezTo>
                    <a:pt x="403860" y="313690"/>
                    <a:pt x="383540" y="311150"/>
                    <a:pt x="368300" y="303530"/>
                  </a:cubicBezTo>
                  <a:cubicBezTo>
                    <a:pt x="349250" y="293370"/>
                    <a:pt x="326390" y="264160"/>
                    <a:pt x="320040" y="243840"/>
                  </a:cubicBezTo>
                  <a:cubicBezTo>
                    <a:pt x="314960" y="227330"/>
                    <a:pt x="318770" y="208280"/>
                    <a:pt x="326390" y="193040"/>
                  </a:cubicBezTo>
                  <a:cubicBezTo>
                    <a:pt x="334010" y="177800"/>
                    <a:pt x="347980" y="162560"/>
                    <a:pt x="363220" y="154940"/>
                  </a:cubicBezTo>
                  <a:cubicBezTo>
                    <a:pt x="378460" y="147320"/>
                    <a:pt x="398780" y="146050"/>
                    <a:pt x="415290" y="148590"/>
                  </a:cubicBezTo>
                  <a:cubicBezTo>
                    <a:pt x="431800" y="151130"/>
                    <a:pt x="449580" y="158750"/>
                    <a:pt x="459740" y="172720"/>
                  </a:cubicBezTo>
                  <a:cubicBezTo>
                    <a:pt x="472440" y="189230"/>
                    <a:pt x="485140" y="224790"/>
                    <a:pt x="480060" y="246380"/>
                  </a:cubicBezTo>
                  <a:cubicBezTo>
                    <a:pt x="474980" y="267970"/>
                    <a:pt x="449580" y="295910"/>
                    <a:pt x="429260" y="304800"/>
                  </a:cubicBezTo>
                  <a:cubicBezTo>
                    <a:pt x="412750" y="312420"/>
                    <a:pt x="387350" y="309880"/>
                    <a:pt x="372110" y="304800"/>
                  </a:cubicBezTo>
                  <a:cubicBezTo>
                    <a:pt x="359410" y="300990"/>
                    <a:pt x="347980" y="293370"/>
                    <a:pt x="339090" y="281940"/>
                  </a:cubicBezTo>
                  <a:cubicBezTo>
                    <a:pt x="328930" y="269240"/>
                    <a:pt x="320040" y="245110"/>
                    <a:pt x="318770" y="228600"/>
                  </a:cubicBezTo>
                  <a:cubicBezTo>
                    <a:pt x="317500" y="214630"/>
                    <a:pt x="321310" y="201930"/>
                    <a:pt x="327660" y="190500"/>
                  </a:cubicBezTo>
                  <a:cubicBezTo>
                    <a:pt x="336550" y="176530"/>
                    <a:pt x="355600" y="158750"/>
                    <a:pt x="370840" y="152400"/>
                  </a:cubicBezTo>
                  <a:cubicBezTo>
                    <a:pt x="383540" y="147320"/>
                    <a:pt x="397510" y="144780"/>
                    <a:pt x="410210" y="147320"/>
                  </a:cubicBezTo>
                  <a:cubicBezTo>
                    <a:pt x="426720" y="151130"/>
                    <a:pt x="433070" y="167640"/>
                    <a:pt x="458470" y="180340"/>
                  </a:cubicBezTo>
                  <a:cubicBezTo>
                    <a:pt x="528320" y="214630"/>
                    <a:pt x="824230" y="266700"/>
                    <a:pt x="885190" y="309880"/>
                  </a:cubicBezTo>
                  <a:cubicBezTo>
                    <a:pt x="906780" y="325120"/>
                    <a:pt x="914400" y="339090"/>
                    <a:pt x="919480" y="356870"/>
                  </a:cubicBezTo>
                  <a:cubicBezTo>
                    <a:pt x="924560" y="374650"/>
                    <a:pt x="922020" y="397510"/>
                    <a:pt x="914400" y="414020"/>
                  </a:cubicBezTo>
                  <a:cubicBezTo>
                    <a:pt x="906780" y="430530"/>
                    <a:pt x="886460" y="447040"/>
                    <a:pt x="871220" y="454660"/>
                  </a:cubicBezTo>
                  <a:cubicBezTo>
                    <a:pt x="858520" y="461010"/>
                    <a:pt x="852170" y="459740"/>
                    <a:pt x="833120" y="459740"/>
                  </a:cubicBezTo>
                  <a:cubicBezTo>
                    <a:pt x="767080" y="458470"/>
                    <a:pt x="463550" y="416560"/>
                    <a:pt x="398780" y="379730"/>
                  </a:cubicBezTo>
                  <a:cubicBezTo>
                    <a:pt x="375920" y="365760"/>
                    <a:pt x="367030" y="353060"/>
                    <a:pt x="360680" y="335280"/>
                  </a:cubicBezTo>
                  <a:cubicBezTo>
                    <a:pt x="354330" y="318770"/>
                    <a:pt x="355600" y="293370"/>
                    <a:pt x="361950" y="276860"/>
                  </a:cubicBezTo>
                  <a:cubicBezTo>
                    <a:pt x="368300" y="260350"/>
                    <a:pt x="383540" y="243840"/>
                    <a:pt x="401320" y="234950"/>
                  </a:cubicBezTo>
                  <a:cubicBezTo>
                    <a:pt x="421640" y="224790"/>
                    <a:pt x="449580" y="226060"/>
                    <a:pt x="482600" y="227330"/>
                  </a:cubicBezTo>
                  <a:cubicBezTo>
                    <a:pt x="537210" y="228600"/>
                    <a:pt x="633730" y="245110"/>
                    <a:pt x="697230" y="260350"/>
                  </a:cubicBezTo>
                  <a:cubicBezTo>
                    <a:pt x="749300" y="273050"/>
                    <a:pt x="806450" y="292100"/>
                    <a:pt x="834390" y="308610"/>
                  </a:cubicBezTo>
                  <a:cubicBezTo>
                    <a:pt x="848360" y="317500"/>
                    <a:pt x="855980" y="325120"/>
                    <a:pt x="862330" y="335280"/>
                  </a:cubicBezTo>
                  <a:cubicBezTo>
                    <a:pt x="868680" y="345440"/>
                    <a:pt x="875030" y="358140"/>
                    <a:pt x="873760" y="372110"/>
                  </a:cubicBezTo>
                  <a:cubicBezTo>
                    <a:pt x="872490" y="391160"/>
                    <a:pt x="859790" y="426720"/>
                    <a:pt x="843280" y="440690"/>
                  </a:cubicBezTo>
                  <a:cubicBezTo>
                    <a:pt x="828040" y="453390"/>
                    <a:pt x="814070" y="455930"/>
                    <a:pt x="783590" y="458470"/>
                  </a:cubicBezTo>
                  <a:cubicBezTo>
                    <a:pt x="698500" y="464820"/>
                    <a:pt x="354330" y="427990"/>
                    <a:pt x="280670" y="392430"/>
                  </a:cubicBezTo>
                  <a:cubicBezTo>
                    <a:pt x="255270" y="379730"/>
                    <a:pt x="246380" y="367030"/>
                    <a:pt x="238760" y="350520"/>
                  </a:cubicBezTo>
                  <a:cubicBezTo>
                    <a:pt x="231140" y="334010"/>
                    <a:pt x="229870" y="309880"/>
                    <a:pt x="234950" y="292100"/>
                  </a:cubicBezTo>
                  <a:cubicBezTo>
                    <a:pt x="240030" y="274320"/>
                    <a:pt x="254000" y="257810"/>
                    <a:pt x="270510" y="246380"/>
                  </a:cubicBezTo>
                  <a:cubicBezTo>
                    <a:pt x="292100" y="231140"/>
                    <a:pt x="322580" y="226060"/>
                    <a:pt x="360680" y="217170"/>
                  </a:cubicBezTo>
                  <a:cubicBezTo>
                    <a:pt x="424180" y="201930"/>
                    <a:pt x="544830" y="179070"/>
                    <a:pt x="618490" y="171450"/>
                  </a:cubicBezTo>
                  <a:cubicBezTo>
                    <a:pt x="671830" y="165100"/>
                    <a:pt x="723900" y="158750"/>
                    <a:pt x="759460" y="165100"/>
                  </a:cubicBezTo>
                  <a:cubicBezTo>
                    <a:pt x="782320" y="168910"/>
                    <a:pt x="801370" y="172720"/>
                    <a:pt x="814070" y="186690"/>
                  </a:cubicBezTo>
                  <a:cubicBezTo>
                    <a:pt x="829310" y="201930"/>
                    <a:pt x="839470" y="237490"/>
                    <a:pt x="839470" y="257810"/>
                  </a:cubicBezTo>
                  <a:cubicBezTo>
                    <a:pt x="839470" y="271780"/>
                    <a:pt x="833120" y="284480"/>
                    <a:pt x="825500" y="294640"/>
                  </a:cubicBezTo>
                  <a:cubicBezTo>
                    <a:pt x="817880" y="304800"/>
                    <a:pt x="808990" y="313690"/>
                    <a:pt x="795020" y="321310"/>
                  </a:cubicBezTo>
                  <a:cubicBezTo>
                    <a:pt x="773430" y="331470"/>
                    <a:pt x="746760" y="336550"/>
                    <a:pt x="706120" y="340360"/>
                  </a:cubicBezTo>
                  <a:cubicBezTo>
                    <a:pt x="621030" y="347980"/>
                    <a:pt x="379730" y="349250"/>
                    <a:pt x="309880" y="332740"/>
                  </a:cubicBezTo>
                  <a:cubicBezTo>
                    <a:pt x="283210" y="326390"/>
                    <a:pt x="269240" y="321310"/>
                    <a:pt x="256540" y="307340"/>
                  </a:cubicBezTo>
                  <a:cubicBezTo>
                    <a:pt x="243840" y="294640"/>
                    <a:pt x="234950" y="270510"/>
                    <a:pt x="234950" y="252730"/>
                  </a:cubicBezTo>
                  <a:cubicBezTo>
                    <a:pt x="234950" y="233680"/>
                    <a:pt x="242570" y="210820"/>
                    <a:pt x="254000" y="196850"/>
                  </a:cubicBezTo>
                  <a:cubicBezTo>
                    <a:pt x="265430" y="182880"/>
                    <a:pt x="278130" y="173990"/>
                    <a:pt x="304800" y="167640"/>
                  </a:cubicBezTo>
                  <a:cubicBezTo>
                    <a:pt x="370840" y="149860"/>
                    <a:pt x="586740" y="161290"/>
                    <a:pt x="681990" y="168910"/>
                  </a:cubicBezTo>
                  <a:cubicBezTo>
                    <a:pt x="740410" y="172720"/>
                    <a:pt x="791210" y="173990"/>
                    <a:pt x="822960" y="189230"/>
                  </a:cubicBezTo>
                  <a:cubicBezTo>
                    <a:pt x="843280" y="199390"/>
                    <a:pt x="858520" y="212090"/>
                    <a:pt x="866140" y="229870"/>
                  </a:cubicBezTo>
                  <a:cubicBezTo>
                    <a:pt x="875030" y="250190"/>
                    <a:pt x="872490" y="289560"/>
                    <a:pt x="864870" y="308610"/>
                  </a:cubicBezTo>
                  <a:cubicBezTo>
                    <a:pt x="859790" y="322580"/>
                    <a:pt x="848360" y="331470"/>
                    <a:pt x="836930" y="339090"/>
                  </a:cubicBezTo>
                  <a:cubicBezTo>
                    <a:pt x="825500" y="346710"/>
                    <a:pt x="819150" y="349250"/>
                    <a:pt x="798830" y="351790"/>
                  </a:cubicBezTo>
                  <a:cubicBezTo>
                    <a:pt x="734060" y="358140"/>
                    <a:pt x="436880" y="325120"/>
                    <a:pt x="375920" y="302260"/>
                  </a:cubicBezTo>
                  <a:cubicBezTo>
                    <a:pt x="356870" y="294640"/>
                    <a:pt x="350520" y="290830"/>
                    <a:pt x="341630" y="279400"/>
                  </a:cubicBezTo>
                  <a:cubicBezTo>
                    <a:pt x="330200" y="265430"/>
                    <a:pt x="320040" y="240030"/>
                    <a:pt x="318770" y="222250"/>
                  </a:cubicBezTo>
                  <a:cubicBezTo>
                    <a:pt x="317500" y="208280"/>
                    <a:pt x="320040" y="194310"/>
                    <a:pt x="327660" y="181610"/>
                  </a:cubicBezTo>
                  <a:cubicBezTo>
                    <a:pt x="336550" y="166370"/>
                    <a:pt x="350520" y="149860"/>
                    <a:pt x="373380" y="140970"/>
                  </a:cubicBezTo>
                  <a:cubicBezTo>
                    <a:pt x="415290" y="124460"/>
                    <a:pt x="523240" y="133350"/>
                    <a:pt x="579120" y="137160"/>
                  </a:cubicBezTo>
                  <a:cubicBezTo>
                    <a:pt x="617220" y="139700"/>
                    <a:pt x="651510" y="144780"/>
                    <a:pt x="675640" y="153670"/>
                  </a:cubicBezTo>
                  <a:cubicBezTo>
                    <a:pt x="690880" y="158750"/>
                    <a:pt x="702310" y="165100"/>
                    <a:pt x="712470" y="173990"/>
                  </a:cubicBezTo>
                  <a:cubicBezTo>
                    <a:pt x="722630" y="182880"/>
                    <a:pt x="730250" y="194310"/>
                    <a:pt x="734060" y="208280"/>
                  </a:cubicBezTo>
                  <a:cubicBezTo>
                    <a:pt x="739140" y="224790"/>
                    <a:pt x="740410" y="251460"/>
                    <a:pt x="732790" y="269240"/>
                  </a:cubicBezTo>
                  <a:cubicBezTo>
                    <a:pt x="725170" y="287020"/>
                    <a:pt x="707390" y="304800"/>
                    <a:pt x="690880" y="313690"/>
                  </a:cubicBezTo>
                  <a:cubicBezTo>
                    <a:pt x="673100" y="322580"/>
                    <a:pt x="657860" y="321310"/>
                    <a:pt x="629920" y="318770"/>
                  </a:cubicBezTo>
                  <a:cubicBezTo>
                    <a:pt x="568960" y="312420"/>
                    <a:pt x="417830" y="254000"/>
                    <a:pt x="337820" y="236220"/>
                  </a:cubicBezTo>
                  <a:cubicBezTo>
                    <a:pt x="281940" y="223520"/>
                    <a:pt x="232410" y="228600"/>
                    <a:pt x="195580" y="213360"/>
                  </a:cubicBezTo>
                  <a:cubicBezTo>
                    <a:pt x="167640" y="201930"/>
                    <a:pt x="140970" y="185420"/>
                    <a:pt x="129540" y="165100"/>
                  </a:cubicBezTo>
                  <a:cubicBezTo>
                    <a:pt x="119380" y="147320"/>
                    <a:pt x="118110" y="123190"/>
                    <a:pt x="123190" y="104140"/>
                  </a:cubicBezTo>
                  <a:cubicBezTo>
                    <a:pt x="128270" y="85090"/>
                    <a:pt x="138430" y="67310"/>
                    <a:pt x="160020" y="53340"/>
                  </a:cubicBezTo>
                  <a:cubicBezTo>
                    <a:pt x="201930" y="26670"/>
                    <a:pt x="342900" y="5080"/>
                    <a:pt x="393700" y="11430"/>
                  </a:cubicBezTo>
                  <a:cubicBezTo>
                    <a:pt x="419100" y="15240"/>
                    <a:pt x="435610" y="24130"/>
                    <a:pt x="449580" y="38100"/>
                  </a:cubicBezTo>
                  <a:cubicBezTo>
                    <a:pt x="462280" y="52070"/>
                    <a:pt x="471170" y="76200"/>
                    <a:pt x="473710" y="93980"/>
                  </a:cubicBezTo>
                  <a:cubicBezTo>
                    <a:pt x="474980" y="107950"/>
                    <a:pt x="472440" y="121920"/>
                    <a:pt x="466090" y="134620"/>
                  </a:cubicBezTo>
                  <a:cubicBezTo>
                    <a:pt x="457200" y="149860"/>
                    <a:pt x="441960" y="167640"/>
                    <a:pt x="421640" y="177800"/>
                  </a:cubicBezTo>
                  <a:cubicBezTo>
                    <a:pt x="393700" y="190500"/>
                    <a:pt x="342900" y="194310"/>
                    <a:pt x="309880" y="191770"/>
                  </a:cubicBezTo>
                  <a:cubicBezTo>
                    <a:pt x="281940" y="189230"/>
                    <a:pt x="252730" y="186690"/>
                    <a:pt x="233680" y="170180"/>
                  </a:cubicBezTo>
                  <a:cubicBezTo>
                    <a:pt x="213360" y="152400"/>
                    <a:pt x="190500" y="110490"/>
                    <a:pt x="193040" y="85090"/>
                  </a:cubicBezTo>
                  <a:cubicBezTo>
                    <a:pt x="195580" y="60960"/>
                    <a:pt x="217170" y="31750"/>
                    <a:pt x="243840" y="19050"/>
                  </a:cubicBezTo>
                  <a:cubicBezTo>
                    <a:pt x="283210" y="0"/>
                    <a:pt x="377190" y="10160"/>
                    <a:pt x="426720" y="20320"/>
                  </a:cubicBezTo>
                  <a:cubicBezTo>
                    <a:pt x="463550" y="27940"/>
                    <a:pt x="518160" y="58420"/>
                    <a:pt x="518160" y="58420"/>
                  </a:cubicBezTo>
                  <a:cubicBezTo>
                    <a:pt x="518160" y="58420"/>
                    <a:pt x="443230" y="33020"/>
                    <a:pt x="444500" y="30480"/>
                  </a:cubicBezTo>
                  <a:cubicBezTo>
                    <a:pt x="444500" y="27940"/>
                    <a:pt x="471170" y="26670"/>
                    <a:pt x="483870" y="33020"/>
                  </a:cubicBezTo>
                  <a:cubicBezTo>
                    <a:pt x="502920" y="41910"/>
                    <a:pt x="530860" y="69850"/>
                    <a:pt x="539750" y="88900"/>
                  </a:cubicBezTo>
                  <a:cubicBezTo>
                    <a:pt x="546100" y="101600"/>
                    <a:pt x="544830" y="115570"/>
                    <a:pt x="542290" y="128270"/>
                  </a:cubicBezTo>
                  <a:cubicBezTo>
                    <a:pt x="539750" y="140970"/>
                    <a:pt x="534670" y="154940"/>
                    <a:pt x="524510" y="165100"/>
                  </a:cubicBezTo>
                  <a:cubicBezTo>
                    <a:pt x="511810" y="177800"/>
                    <a:pt x="492760" y="189230"/>
                    <a:pt x="468630" y="196850"/>
                  </a:cubicBezTo>
                  <a:cubicBezTo>
                    <a:pt x="430530" y="209550"/>
                    <a:pt x="368300" y="210820"/>
                    <a:pt x="308610" y="214630"/>
                  </a:cubicBezTo>
                  <a:cubicBezTo>
                    <a:pt x="232410" y="218440"/>
                    <a:pt x="93980" y="233680"/>
                    <a:pt x="46990" y="213360"/>
                  </a:cubicBezTo>
                  <a:cubicBezTo>
                    <a:pt x="25400" y="204470"/>
                    <a:pt x="16510" y="189230"/>
                    <a:pt x="8890" y="173990"/>
                  </a:cubicBezTo>
                  <a:cubicBezTo>
                    <a:pt x="1270" y="157480"/>
                    <a:pt x="0" y="134620"/>
                    <a:pt x="5080" y="118110"/>
                  </a:cubicBezTo>
                  <a:cubicBezTo>
                    <a:pt x="10160" y="101600"/>
                    <a:pt x="26670" y="83820"/>
                    <a:pt x="39370" y="74930"/>
                  </a:cubicBezTo>
                  <a:cubicBezTo>
                    <a:pt x="50800" y="67310"/>
                    <a:pt x="76200" y="63500"/>
                    <a:pt x="76200" y="63500"/>
                  </a:cubicBezTo>
                </a:path>
              </a:pathLst>
            </a:custGeom>
            <a:solidFill>
              <a:srgbClr val="F7F9F9"/>
            </a:solidFill>
            <a:ln cap="sq">
              <a:noFill/>
              <a:miter/>
            </a:ln>
          </p:spPr>
        </p:sp>
      </p:grpSp>
      <p:grpSp>
        <p:nvGrpSpPr>
          <p:cNvPr id="29" name="Group 29"/>
          <p:cNvGrpSpPr/>
          <p:nvPr/>
        </p:nvGrpSpPr>
        <p:grpSpPr>
          <a:xfrm>
            <a:off x="8688705" y="9914572"/>
            <a:ext cx="343853" cy="232410"/>
            <a:chOff x="0" y="0"/>
            <a:chExt cx="458470" cy="309880"/>
          </a:xfrm>
        </p:grpSpPr>
        <p:sp>
          <p:nvSpPr>
            <p:cNvPr id="30" name="Freeform 30"/>
            <p:cNvSpPr/>
            <p:nvPr/>
          </p:nvSpPr>
          <p:spPr>
            <a:xfrm>
              <a:off x="44450" y="49530"/>
              <a:ext cx="368300" cy="228600"/>
            </a:xfrm>
            <a:custGeom>
              <a:avLst/>
              <a:gdLst/>
              <a:ahLst/>
              <a:cxnLst/>
              <a:rect l="l" t="t" r="r" b="b"/>
              <a:pathLst>
                <a:path w="368300" h="228600">
                  <a:moveTo>
                    <a:pt x="149860" y="209550"/>
                  </a:moveTo>
                  <a:cubicBezTo>
                    <a:pt x="96520" y="184150"/>
                    <a:pt x="88900" y="175260"/>
                    <a:pt x="83820" y="163830"/>
                  </a:cubicBezTo>
                  <a:cubicBezTo>
                    <a:pt x="77470" y="149860"/>
                    <a:pt x="76200" y="124460"/>
                    <a:pt x="80010" y="109220"/>
                  </a:cubicBezTo>
                  <a:cubicBezTo>
                    <a:pt x="82550" y="96520"/>
                    <a:pt x="88900" y="86360"/>
                    <a:pt x="99060" y="77470"/>
                  </a:cubicBezTo>
                  <a:cubicBezTo>
                    <a:pt x="114300" y="66040"/>
                    <a:pt x="167640" y="54610"/>
                    <a:pt x="167640" y="55880"/>
                  </a:cubicBezTo>
                  <a:cubicBezTo>
                    <a:pt x="167640" y="57150"/>
                    <a:pt x="92710" y="88900"/>
                    <a:pt x="91440" y="87630"/>
                  </a:cubicBezTo>
                  <a:cubicBezTo>
                    <a:pt x="90170" y="86360"/>
                    <a:pt x="137160" y="53340"/>
                    <a:pt x="162560" y="46990"/>
                  </a:cubicBezTo>
                  <a:cubicBezTo>
                    <a:pt x="187960" y="40640"/>
                    <a:pt x="222250" y="41910"/>
                    <a:pt x="242570" y="46990"/>
                  </a:cubicBezTo>
                  <a:cubicBezTo>
                    <a:pt x="256540" y="50800"/>
                    <a:pt x="266700" y="55880"/>
                    <a:pt x="275590" y="64770"/>
                  </a:cubicBezTo>
                  <a:cubicBezTo>
                    <a:pt x="287020" y="76200"/>
                    <a:pt x="299720" y="97790"/>
                    <a:pt x="302260" y="114300"/>
                  </a:cubicBezTo>
                  <a:cubicBezTo>
                    <a:pt x="304800" y="127000"/>
                    <a:pt x="302260" y="139700"/>
                    <a:pt x="297180" y="152400"/>
                  </a:cubicBezTo>
                  <a:cubicBezTo>
                    <a:pt x="290830" y="167640"/>
                    <a:pt x="274320" y="185420"/>
                    <a:pt x="260350" y="194310"/>
                  </a:cubicBezTo>
                  <a:cubicBezTo>
                    <a:pt x="248920" y="200660"/>
                    <a:pt x="240030" y="200660"/>
                    <a:pt x="223520" y="203200"/>
                  </a:cubicBezTo>
                  <a:cubicBezTo>
                    <a:pt x="190500" y="207010"/>
                    <a:pt x="106680" y="228600"/>
                    <a:pt x="69850" y="207010"/>
                  </a:cubicBezTo>
                  <a:cubicBezTo>
                    <a:pt x="35560" y="186690"/>
                    <a:pt x="0" y="115570"/>
                    <a:pt x="6350" y="86360"/>
                  </a:cubicBezTo>
                  <a:cubicBezTo>
                    <a:pt x="11430" y="63500"/>
                    <a:pt x="40640" y="49530"/>
                    <a:pt x="67310" y="36830"/>
                  </a:cubicBezTo>
                  <a:cubicBezTo>
                    <a:pt x="106680" y="17780"/>
                    <a:pt x="180340" y="2540"/>
                    <a:pt x="226060" y="1270"/>
                  </a:cubicBezTo>
                  <a:cubicBezTo>
                    <a:pt x="261620" y="0"/>
                    <a:pt x="300990" y="10160"/>
                    <a:pt x="321310" y="19050"/>
                  </a:cubicBezTo>
                  <a:cubicBezTo>
                    <a:pt x="331470" y="24130"/>
                    <a:pt x="336550" y="26670"/>
                    <a:pt x="342900" y="35560"/>
                  </a:cubicBezTo>
                  <a:cubicBezTo>
                    <a:pt x="353060" y="50800"/>
                    <a:pt x="368300" y="91440"/>
                    <a:pt x="363220" y="114300"/>
                  </a:cubicBezTo>
                  <a:cubicBezTo>
                    <a:pt x="358140" y="137160"/>
                    <a:pt x="330200" y="163830"/>
                    <a:pt x="309880" y="173990"/>
                  </a:cubicBezTo>
                  <a:cubicBezTo>
                    <a:pt x="293370" y="181610"/>
                    <a:pt x="271780" y="181610"/>
                    <a:pt x="255270" y="176530"/>
                  </a:cubicBezTo>
                  <a:cubicBezTo>
                    <a:pt x="238760" y="171450"/>
                    <a:pt x="219710" y="160020"/>
                    <a:pt x="209550" y="144780"/>
                  </a:cubicBezTo>
                  <a:cubicBezTo>
                    <a:pt x="198120" y="125730"/>
                    <a:pt x="191770" y="86360"/>
                    <a:pt x="198120" y="64770"/>
                  </a:cubicBezTo>
                  <a:cubicBezTo>
                    <a:pt x="203200" y="46990"/>
                    <a:pt x="218440" y="31750"/>
                    <a:pt x="232410" y="21590"/>
                  </a:cubicBezTo>
                  <a:cubicBezTo>
                    <a:pt x="246380" y="12700"/>
                    <a:pt x="267970" y="5080"/>
                    <a:pt x="285750" y="7620"/>
                  </a:cubicBezTo>
                  <a:cubicBezTo>
                    <a:pt x="307340" y="11430"/>
                    <a:pt x="342900" y="30480"/>
                    <a:pt x="354330" y="50800"/>
                  </a:cubicBezTo>
                  <a:cubicBezTo>
                    <a:pt x="365760" y="71120"/>
                    <a:pt x="367030" y="109220"/>
                    <a:pt x="356870" y="130810"/>
                  </a:cubicBezTo>
                  <a:cubicBezTo>
                    <a:pt x="346710" y="152400"/>
                    <a:pt x="320040" y="171450"/>
                    <a:pt x="292100" y="179070"/>
                  </a:cubicBezTo>
                  <a:cubicBezTo>
                    <a:pt x="250190" y="190500"/>
                    <a:pt x="161290" y="186690"/>
                    <a:pt x="124460" y="160020"/>
                  </a:cubicBezTo>
                  <a:cubicBezTo>
                    <a:pt x="91440" y="135890"/>
                    <a:pt x="55880" y="60960"/>
                    <a:pt x="69850" y="40640"/>
                  </a:cubicBezTo>
                  <a:cubicBezTo>
                    <a:pt x="85090" y="17780"/>
                    <a:pt x="203200" y="31750"/>
                    <a:pt x="242570" y="46990"/>
                  </a:cubicBezTo>
                  <a:cubicBezTo>
                    <a:pt x="267970" y="57150"/>
                    <a:pt x="288290" y="76200"/>
                    <a:pt x="297180" y="95250"/>
                  </a:cubicBezTo>
                  <a:cubicBezTo>
                    <a:pt x="304800" y="111760"/>
                    <a:pt x="303530" y="135890"/>
                    <a:pt x="297180" y="152400"/>
                  </a:cubicBezTo>
                  <a:cubicBezTo>
                    <a:pt x="290830" y="168910"/>
                    <a:pt x="274320" y="185420"/>
                    <a:pt x="260350" y="194310"/>
                  </a:cubicBezTo>
                  <a:cubicBezTo>
                    <a:pt x="248920" y="200660"/>
                    <a:pt x="229870" y="208280"/>
                    <a:pt x="223520" y="203200"/>
                  </a:cubicBezTo>
                  <a:cubicBezTo>
                    <a:pt x="217170" y="199390"/>
                    <a:pt x="226060" y="173990"/>
                    <a:pt x="218440" y="170180"/>
                  </a:cubicBezTo>
                  <a:cubicBezTo>
                    <a:pt x="207010" y="163830"/>
                    <a:pt x="162560" y="208280"/>
                    <a:pt x="139700" y="207010"/>
                  </a:cubicBezTo>
                  <a:cubicBezTo>
                    <a:pt x="121920" y="205740"/>
                    <a:pt x="102870" y="190500"/>
                    <a:pt x="92710" y="179070"/>
                  </a:cubicBezTo>
                  <a:cubicBezTo>
                    <a:pt x="83820" y="170180"/>
                    <a:pt x="78740" y="158750"/>
                    <a:pt x="77470" y="146050"/>
                  </a:cubicBezTo>
                  <a:cubicBezTo>
                    <a:pt x="76200" y="127000"/>
                    <a:pt x="83820" y="92710"/>
                    <a:pt x="99060" y="77470"/>
                  </a:cubicBezTo>
                  <a:cubicBezTo>
                    <a:pt x="114300" y="62230"/>
                    <a:pt x="147320" y="55880"/>
                    <a:pt x="167640" y="55880"/>
                  </a:cubicBezTo>
                  <a:cubicBezTo>
                    <a:pt x="184150" y="55880"/>
                    <a:pt x="199390" y="63500"/>
                    <a:pt x="210820" y="72390"/>
                  </a:cubicBezTo>
                  <a:cubicBezTo>
                    <a:pt x="220980" y="80010"/>
                    <a:pt x="228600" y="90170"/>
                    <a:pt x="233680" y="101600"/>
                  </a:cubicBezTo>
                  <a:cubicBezTo>
                    <a:pt x="238760" y="113030"/>
                    <a:pt x="241300" y="125730"/>
                    <a:pt x="240030" y="138430"/>
                  </a:cubicBezTo>
                  <a:cubicBezTo>
                    <a:pt x="237490" y="153670"/>
                    <a:pt x="229870" y="176530"/>
                    <a:pt x="217170" y="187960"/>
                  </a:cubicBezTo>
                  <a:cubicBezTo>
                    <a:pt x="201930" y="201930"/>
                    <a:pt x="149860" y="209550"/>
                    <a:pt x="149860" y="209550"/>
                  </a:cubicBezTo>
                </a:path>
              </a:pathLst>
            </a:custGeom>
            <a:solidFill>
              <a:srgbClr val="F7F9F9"/>
            </a:solidFill>
            <a:ln cap="sq">
              <a:noFill/>
              <a:miter/>
            </a:ln>
          </p:spPr>
        </p:sp>
      </p:grpSp>
      <p:grpSp>
        <p:nvGrpSpPr>
          <p:cNvPr id="31" name="Group 31"/>
          <p:cNvGrpSpPr>
            <a:grpSpLocks noChangeAspect="1"/>
          </p:cNvGrpSpPr>
          <p:nvPr/>
        </p:nvGrpSpPr>
        <p:grpSpPr>
          <a:xfrm>
            <a:off x="7875341" y="4819640"/>
            <a:ext cx="2436353" cy="2436343"/>
            <a:chOff x="0" y="0"/>
            <a:chExt cx="6350000" cy="6349975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9"/>
              <a:stretch>
                <a:fillRect t="-5279" b="-5279"/>
              </a:stretch>
            </a:blipFill>
          </p:spPr>
        </p:sp>
      </p:grpSp>
      <p:grpSp>
        <p:nvGrpSpPr>
          <p:cNvPr id="33" name="Group 33"/>
          <p:cNvGrpSpPr/>
          <p:nvPr/>
        </p:nvGrpSpPr>
        <p:grpSpPr>
          <a:xfrm>
            <a:off x="1774426" y="4495781"/>
            <a:ext cx="3474003" cy="647719"/>
            <a:chOff x="0" y="0"/>
            <a:chExt cx="914964" cy="170593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914964" cy="170593"/>
            </a:xfrm>
            <a:custGeom>
              <a:avLst/>
              <a:gdLst/>
              <a:ahLst/>
              <a:cxnLst/>
              <a:rect l="l" t="t" r="r" b="b"/>
              <a:pathLst>
                <a:path w="914964" h="170593">
                  <a:moveTo>
                    <a:pt x="0" y="0"/>
                  </a:moveTo>
                  <a:lnTo>
                    <a:pt x="914964" y="0"/>
                  </a:lnTo>
                  <a:lnTo>
                    <a:pt x="914964" y="170593"/>
                  </a:lnTo>
                  <a:lnTo>
                    <a:pt x="0" y="170593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35" name="TextBox 35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r>
                <a:rPr lang="en-US" sz="2981" spc="29">
                  <a:solidFill>
                    <a:srgbClr val="FFFFFF"/>
                  </a:solidFill>
                  <a:latin typeface="DM Sans Bold"/>
                </a:rPr>
                <a:t>Dart</a:t>
              </a:r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13284209" y="4495781"/>
            <a:ext cx="3474003" cy="647719"/>
            <a:chOff x="0" y="0"/>
            <a:chExt cx="914964" cy="170593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914964" cy="170593"/>
            </a:xfrm>
            <a:custGeom>
              <a:avLst/>
              <a:gdLst/>
              <a:ahLst/>
              <a:cxnLst/>
              <a:rect l="l" t="t" r="r" b="b"/>
              <a:pathLst>
                <a:path w="914964" h="170593">
                  <a:moveTo>
                    <a:pt x="0" y="0"/>
                  </a:moveTo>
                  <a:lnTo>
                    <a:pt x="914964" y="0"/>
                  </a:lnTo>
                  <a:lnTo>
                    <a:pt x="914964" y="170593"/>
                  </a:lnTo>
                  <a:lnTo>
                    <a:pt x="0" y="170593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38" name="TextBox 38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r>
                <a:rPr lang="en-US" sz="2981" spc="29">
                  <a:solidFill>
                    <a:srgbClr val="FFFFFF"/>
                  </a:solidFill>
                  <a:latin typeface="DM Sans Bold"/>
                </a:rPr>
                <a:t>Docker</a:t>
              </a:r>
            </a:p>
          </p:txBody>
        </p:sp>
      </p:grpSp>
      <p:sp>
        <p:nvSpPr>
          <p:cNvPr id="39" name="AutoShape 39"/>
          <p:cNvSpPr/>
          <p:nvPr/>
        </p:nvSpPr>
        <p:spPr>
          <a:xfrm flipV="1">
            <a:off x="2835942" y="6808444"/>
            <a:ext cx="2412486" cy="1356020"/>
          </a:xfrm>
          <a:prstGeom prst="line">
            <a:avLst/>
          </a:prstGeom>
          <a:ln w="38100" cap="flat">
            <a:solidFill>
              <a:srgbClr val="000000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40" name="AutoShape 40"/>
          <p:cNvSpPr/>
          <p:nvPr/>
        </p:nvSpPr>
        <p:spPr>
          <a:xfrm flipV="1">
            <a:off x="6442418" y="6037812"/>
            <a:ext cx="2651099" cy="531333"/>
          </a:xfrm>
          <a:prstGeom prst="line">
            <a:avLst/>
          </a:prstGeom>
          <a:ln w="38100" cap="flat">
            <a:solidFill>
              <a:srgbClr val="000000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41" name="AutoShape 41"/>
          <p:cNvSpPr/>
          <p:nvPr/>
        </p:nvSpPr>
        <p:spPr>
          <a:xfrm>
            <a:off x="9093518" y="6037812"/>
            <a:ext cx="2321483" cy="509555"/>
          </a:xfrm>
          <a:prstGeom prst="line">
            <a:avLst/>
          </a:prstGeom>
          <a:ln w="38100" cap="flat">
            <a:solidFill>
              <a:srgbClr val="000000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42" name="AutoShape 42"/>
          <p:cNvSpPr/>
          <p:nvPr/>
        </p:nvSpPr>
        <p:spPr>
          <a:xfrm>
            <a:off x="12604441" y="6808444"/>
            <a:ext cx="2749985" cy="1400155"/>
          </a:xfrm>
          <a:prstGeom prst="line">
            <a:avLst/>
          </a:prstGeom>
          <a:ln w="38100" cap="flat">
            <a:solidFill>
              <a:srgbClr val="000000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43" name="TextBox 43"/>
          <p:cNvSpPr txBox="1"/>
          <p:nvPr/>
        </p:nvSpPr>
        <p:spPr>
          <a:xfrm>
            <a:off x="2887170" y="1277407"/>
            <a:ext cx="11552977" cy="1166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87"/>
              </a:lnSpc>
            </a:pPr>
            <a:r>
              <a:rPr lang="en-US" sz="6947" spc="368">
                <a:solidFill>
                  <a:srgbClr val="231F20"/>
                </a:solidFill>
                <a:latin typeface="Oswald Bold"/>
              </a:rPr>
              <a:t>СРЕДСТВА РЕАЛИЗАЦИИ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17422297" y="9040215"/>
            <a:ext cx="370508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Didact Gothic"/>
              </a:rPr>
              <a:t>5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779578" y="7341318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2582718" y="2276655"/>
            <a:ext cx="13122564" cy="7526944"/>
            <a:chOff x="0" y="0"/>
            <a:chExt cx="7981950" cy="4578350"/>
          </a:xfrm>
        </p:grpSpPr>
        <p:sp>
          <p:nvSpPr>
            <p:cNvPr id="5" name="Freeform 5"/>
            <p:cNvSpPr/>
            <p:nvPr/>
          </p:nvSpPr>
          <p:spPr>
            <a:xfrm>
              <a:off x="765810" y="21590"/>
              <a:ext cx="6451600" cy="4326890"/>
            </a:xfrm>
            <a:custGeom>
              <a:avLst/>
              <a:gdLst/>
              <a:ahLst/>
              <a:cxnLst/>
              <a:rect l="l" t="t" r="r" b="b"/>
              <a:pathLst>
                <a:path w="6451600" h="432689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7981950" cy="4542790"/>
            </a:xfrm>
            <a:custGeom>
              <a:avLst/>
              <a:gdLst/>
              <a:ahLst/>
              <a:cxnLst/>
              <a:rect l="l" t="t" r="r" b="b"/>
              <a:pathLst>
                <a:path w="7981950" h="454279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FCE9D8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3460750" y="4349750"/>
              <a:ext cx="1059180" cy="96520"/>
            </a:xfrm>
            <a:custGeom>
              <a:avLst/>
              <a:gdLst/>
              <a:ahLst/>
              <a:cxnLst/>
              <a:rect l="l" t="t" r="r" b="b"/>
              <a:pathLst>
                <a:path w="1059180" h="9652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E4C8B0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163830" y="4542790"/>
              <a:ext cx="7654290" cy="35560"/>
            </a:xfrm>
            <a:custGeom>
              <a:avLst/>
              <a:gdLst/>
              <a:ahLst/>
              <a:cxnLst/>
              <a:rect l="l" t="t" r="r" b="b"/>
              <a:pathLst>
                <a:path w="7654290" h="3556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4C8B0"/>
            </a:solidFill>
          </p:spPr>
        </p:sp>
        <p:sp>
          <p:nvSpPr>
            <p:cNvPr id="9" name="Freeform 9"/>
            <p:cNvSpPr/>
            <p:nvPr/>
          </p:nvSpPr>
          <p:spPr>
            <a:xfrm rot="6000">
              <a:off x="959358" y="271579"/>
              <a:ext cx="6061965" cy="3800243"/>
            </a:xfrm>
            <a:custGeom>
              <a:avLst/>
              <a:gdLst/>
              <a:ahLst/>
              <a:cxnLst/>
              <a:rect l="l" t="t" r="r" b="b"/>
              <a:pathLst>
                <a:path w="6061965" h="3800243">
                  <a:moveTo>
                    <a:pt x="0" y="10568"/>
                  </a:moveTo>
                  <a:lnTo>
                    <a:pt x="6055350" y="0"/>
                  </a:lnTo>
                  <a:lnTo>
                    <a:pt x="6061964" y="3789674"/>
                  </a:lnTo>
                  <a:lnTo>
                    <a:pt x="6614" y="3800243"/>
                  </a:lnTo>
                  <a:close/>
                </a:path>
              </a:pathLst>
            </a:custGeom>
            <a:blipFill>
              <a:blip r:embed="rId5"/>
              <a:stretch>
                <a:fillRect l="-154" t="-69" r="-27677" b="-7578"/>
              </a:stretch>
            </a:blipFill>
          </p:spPr>
        </p:sp>
      </p:grpSp>
      <p:sp>
        <p:nvSpPr>
          <p:cNvPr id="10" name="Freeform 10"/>
          <p:cNvSpPr/>
          <p:nvPr/>
        </p:nvSpPr>
        <p:spPr>
          <a:xfrm>
            <a:off x="4208122" y="3450800"/>
            <a:ext cx="1842770" cy="4171253"/>
          </a:xfrm>
          <a:custGeom>
            <a:avLst/>
            <a:gdLst/>
            <a:ahLst/>
            <a:cxnLst/>
            <a:rect l="l" t="t" r="r" b="b"/>
            <a:pathLst>
              <a:path w="1842770" h="4171253">
                <a:moveTo>
                  <a:pt x="0" y="0"/>
                </a:moveTo>
                <a:lnTo>
                  <a:pt x="1842770" y="0"/>
                </a:lnTo>
                <a:lnTo>
                  <a:pt x="1842770" y="4171253"/>
                </a:lnTo>
                <a:lnTo>
                  <a:pt x="0" y="417125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6809"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3569426" y="2790505"/>
            <a:ext cx="505565" cy="301252"/>
          </a:xfrm>
          <a:custGeom>
            <a:avLst/>
            <a:gdLst/>
            <a:ahLst/>
            <a:cxnLst/>
            <a:rect l="l" t="t" r="r" b="b"/>
            <a:pathLst>
              <a:path w="505565" h="301252">
                <a:moveTo>
                  <a:pt x="0" y="0"/>
                </a:moveTo>
                <a:lnTo>
                  <a:pt x="505565" y="0"/>
                </a:lnTo>
                <a:lnTo>
                  <a:pt x="505565" y="301252"/>
                </a:lnTo>
                <a:lnTo>
                  <a:pt x="0" y="30125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12647"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6187655" y="3189017"/>
            <a:ext cx="7799859" cy="5706387"/>
          </a:xfrm>
          <a:custGeom>
            <a:avLst/>
            <a:gdLst/>
            <a:ahLst/>
            <a:cxnLst/>
            <a:rect l="l" t="t" r="r" b="b"/>
            <a:pathLst>
              <a:path w="7799859" h="5706387">
                <a:moveTo>
                  <a:pt x="0" y="0"/>
                </a:moveTo>
                <a:lnTo>
                  <a:pt x="7799860" y="0"/>
                </a:lnTo>
                <a:lnTo>
                  <a:pt x="7799860" y="5706387"/>
                </a:lnTo>
                <a:lnTo>
                  <a:pt x="0" y="570638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1257" b="-1257"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2582718" y="99804"/>
            <a:ext cx="13834243" cy="16863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774"/>
              </a:lnSpc>
            </a:pPr>
            <a:r>
              <a:rPr lang="en-US" sz="9981" spc="978">
                <a:solidFill>
                  <a:srgbClr val="231F20"/>
                </a:solidFill>
                <a:latin typeface="Oswald Bold"/>
              </a:rPr>
              <a:t>ГЛАВНАЯ СТРАНИЦА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7425609" y="9040215"/>
            <a:ext cx="363885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Didact Gothic"/>
              </a:rPr>
              <a:t>6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779578" y="7341318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2582718" y="2276655"/>
            <a:ext cx="13122564" cy="7526944"/>
            <a:chOff x="0" y="0"/>
            <a:chExt cx="17496752" cy="10035926"/>
          </a:xfrm>
        </p:grpSpPr>
        <p:grpSp>
          <p:nvGrpSpPr>
            <p:cNvPr id="4" name="Group 4"/>
            <p:cNvGrpSpPr>
              <a:grpSpLocks noChangeAspect="1"/>
            </p:cNvGrpSpPr>
            <p:nvPr/>
          </p:nvGrpSpPr>
          <p:grpSpPr>
            <a:xfrm>
              <a:off x="0" y="0"/>
              <a:ext cx="17496752" cy="10035926"/>
              <a:chOff x="0" y="0"/>
              <a:chExt cx="7981950" cy="457835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765810" y="21590"/>
                <a:ext cx="6451600" cy="4326890"/>
              </a:xfrm>
              <a:custGeom>
                <a:avLst/>
                <a:gdLst/>
                <a:ahLst/>
                <a:cxnLst/>
                <a:rect l="l" t="t" r="r" b="b"/>
                <a:pathLst>
                  <a:path w="6451600" h="4326890">
                    <a:moveTo>
                      <a:pt x="6224270" y="0"/>
                    </a:moveTo>
                    <a:lnTo>
                      <a:pt x="226060" y="0"/>
                    </a:lnTo>
                    <a:cubicBezTo>
                      <a:pt x="101600" y="0"/>
                      <a:pt x="0" y="101600"/>
                      <a:pt x="0" y="226060"/>
                    </a:cubicBezTo>
                    <a:lnTo>
                      <a:pt x="0" y="4326890"/>
                    </a:lnTo>
                    <a:lnTo>
                      <a:pt x="6451601" y="4326890"/>
                    </a:lnTo>
                    <a:lnTo>
                      <a:pt x="6451601" y="226060"/>
                    </a:lnTo>
                    <a:cubicBezTo>
                      <a:pt x="6450331" y="101600"/>
                      <a:pt x="6348731" y="0"/>
                      <a:pt x="6224270" y="0"/>
                    </a:cubicBezTo>
                    <a:close/>
                    <a:moveTo>
                      <a:pt x="6252210" y="4043680"/>
                    </a:moveTo>
                    <a:lnTo>
                      <a:pt x="196851" y="4043680"/>
                    </a:lnTo>
                    <a:lnTo>
                      <a:pt x="196851" y="255270"/>
                    </a:lnTo>
                    <a:lnTo>
                      <a:pt x="6252210" y="255270"/>
                    </a:lnTo>
                    <a:lnTo>
                      <a:pt x="6252210" y="404368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6" name="Freeform 6"/>
              <p:cNvSpPr/>
              <p:nvPr/>
            </p:nvSpPr>
            <p:spPr>
              <a:xfrm>
                <a:off x="0" y="0"/>
                <a:ext cx="7981950" cy="4542790"/>
              </a:xfrm>
              <a:custGeom>
                <a:avLst/>
                <a:gdLst/>
                <a:ahLst/>
                <a:cxnLst/>
                <a:rect l="l" t="t" r="r" b="b"/>
                <a:pathLst>
                  <a:path w="7981950" h="4542790">
                    <a:moveTo>
                      <a:pt x="7239000" y="4348480"/>
                    </a:moveTo>
                    <a:lnTo>
                      <a:pt x="7239000" y="243840"/>
                    </a:lnTo>
                    <a:cubicBezTo>
                      <a:pt x="7239000" y="109220"/>
                      <a:pt x="7129780" y="0"/>
                      <a:pt x="6995160" y="0"/>
                    </a:cubicBezTo>
                    <a:lnTo>
                      <a:pt x="985520" y="0"/>
                    </a:lnTo>
                    <a:cubicBezTo>
                      <a:pt x="852170" y="0"/>
                      <a:pt x="742950" y="109220"/>
                      <a:pt x="742950" y="243840"/>
                    </a:cubicBezTo>
                    <a:lnTo>
                      <a:pt x="742950" y="4349750"/>
                    </a:lnTo>
                    <a:lnTo>
                      <a:pt x="0" y="4349750"/>
                    </a:lnTo>
                    <a:lnTo>
                      <a:pt x="0" y="4447540"/>
                    </a:lnTo>
                    <a:cubicBezTo>
                      <a:pt x="0" y="4500880"/>
                      <a:pt x="43180" y="4542790"/>
                      <a:pt x="95250" y="4542790"/>
                    </a:cubicBezTo>
                    <a:lnTo>
                      <a:pt x="7886700" y="4542790"/>
                    </a:lnTo>
                    <a:cubicBezTo>
                      <a:pt x="7940040" y="4542790"/>
                      <a:pt x="7981950" y="4499610"/>
                      <a:pt x="7981950" y="4447540"/>
                    </a:cubicBezTo>
                    <a:lnTo>
                      <a:pt x="7981950" y="4349750"/>
                    </a:lnTo>
                    <a:lnTo>
                      <a:pt x="7239000" y="4349750"/>
                    </a:lnTo>
                    <a:close/>
                    <a:moveTo>
                      <a:pt x="4519930" y="4348480"/>
                    </a:moveTo>
                    <a:lnTo>
                      <a:pt x="4519930" y="4349750"/>
                    </a:lnTo>
                    <a:cubicBezTo>
                      <a:pt x="4519930" y="4403090"/>
                      <a:pt x="4476750" y="4445000"/>
                      <a:pt x="4424680" y="4445000"/>
                    </a:cubicBezTo>
                    <a:lnTo>
                      <a:pt x="3557270" y="4445000"/>
                    </a:lnTo>
                    <a:cubicBezTo>
                      <a:pt x="3503930" y="4445000"/>
                      <a:pt x="3462020" y="4401820"/>
                      <a:pt x="3462020" y="4349750"/>
                    </a:cubicBezTo>
                    <a:lnTo>
                      <a:pt x="3462020" y="4348480"/>
                    </a:lnTo>
                    <a:lnTo>
                      <a:pt x="765810" y="4348480"/>
                    </a:lnTo>
                    <a:lnTo>
                      <a:pt x="765810" y="247650"/>
                    </a:lnTo>
                    <a:cubicBezTo>
                      <a:pt x="765810" y="123190"/>
                      <a:pt x="867410" y="21590"/>
                      <a:pt x="991870" y="21590"/>
                    </a:cubicBezTo>
                    <a:lnTo>
                      <a:pt x="6990080" y="21590"/>
                    </a:lnTo>
                    <a:cubicBezTo>
                      <a:pt x="7114539" y="21590"/>
                      <a:pt x="7216139" y="123190"/>
                      <a:pt x="7216139" y="247650"/>
                    </a:cubicBezTo>
                    <a:lnTo>
                      <a:pt x="7216139" y="4348480"/>
                    </a:lnTo>
                    <a:lnTo>
                      <a:pt x="4519930" y="4348480"/>
                    </a:lnTo>
                    <a:close/>
                  </a:path>
                </a:pathLst>
              </a:custGeom>
              <a:solidFill>
                <a:srgbClr val="FCE9D8"/>
              </a:solidFill>
            </p:spPr>
          </p:sp>
          <p:sp>
            <p:nvSpPr>
              <p:cNvPr id="7" name="Freeform 7"/>
              <p:cNvSpPr/>
              <p:nvPr/>
            </p:nvSpPr>
            <p:spPr>
              <a:xfrm>
                <a:off x="3460750" y="4349750"/>
                <a:ext cx="1059180" cy="96520"/>
              </a:xfrm>
              <a:custGeom>
                <a:avLst/>
                <a:gdLst/>
                <a:ahLst/>
                <a:cxnLst/>
                <a:rect l="l" t="t" r="r" b="b"/>
                <a:pathLst>
                  <a:path w="1059180" h="96520">
                    <a:moveTo>
                      <a:pt x="96520" y="96520"/>
                    </a:moveTo>
                    <a:lnTo>
                      <a:pt x="963930" y="96520"/>
                    </a:lnTo>
                    <a:cubicBezTo>
                      <a:pt x="1017270" y="96520"/>
                      <a:pt x="1059180" y="53340"/>
                      <a:pt x="1059180" y="1270"/>
                    </a:cubicBezTo>
                    <a:lnTo>
                      <a:pt x="1059180" y="0"/>
                    </a:lnTo>
                    <a:lnTo>
                      <a:pt x="0" y="0"/>
                    </a:lnTo>
                    <a:lnTo>
                      <a:pt x="0" y="1270"/>
                    </a:lnTo>
                    <a:cubicBezTo>
                      <a:pt x="0" y="53340"/>
                      <a:pt x="43180" y="96520"/>
                      <a:pt x="96520" y="96520"/>
                    </a:cubicBezTo>
                    <a:close/>
                  </a:path>
                </a:pathLst>
              </a:custGeom>
              <a:solidFill>
                <a:srgbClr val="E4C8B0"/>
              </a:solidFill>
            </p:spPr>
          </p:sp>
          <p:sp>
            <p:nvSpPr>
              <p:cNvPr id="8" name="Freeform 8"/>
              <p:cNvSpPr/>
              <p:nvPr/>
            </p:nvSpPr>
            <p:spPr>
              <a:xfrm>
                <a:off x="163830" y="4542790"/>
                <a:ext cx="7654290" cy="35560"/>
              </a:xfrm>
              <a:custGeom>
                <a:avLst/>
                <a:gdLst/>
                <a:ahLst/>
                <a:cxnLst/>
                <a:rect l="l" t="t" r="r" b="b"/>
                <a:pathLst>
                  <a:path w="7654290" h="35560">
                    <a:moveTo>
                      <a:pt x="0" y="0"/>
                    </a:moveTo>
                    <a:cubicBezTo>
                      <a:pt x="0" y="20320"/>
                      <a:pt x="16510" y="35560"/>
                      <a:pt x="35560" y="35560"/>
                    </a:cubicBezTo>
                    <a:lnTo>
                      <a:pt x="7618730" y="35560"/>
                    </a:lnTo>
                    <a:cubicBezTo>
                      <a:pt x="7639050" y="35560"/>
                      <a:pt x="7654290" y="19050"/>
                      <a:pt x="765429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4C8B0"/>
              </a:solidFill>
            </p:spPr>
          </p:sp>
          <p:sp>
            <p:nvSpPr>
              <p:cNvPr id="9" name="Freeform 9"/>
              <p:cNvSpPr/>
              <p:nvPr/>
            </p:nvSpPr>
            <p:spPr>
              <a:xfrm rot="6000">
                <a:off x="959358" y="271579"/>
                <a:ext cx="6061965" cy="3800243"/>
              </a:xfrm>
              <a:custGeom>
                <a:avLst/>
                <a:gdLst/>
                <a:ahLst/>
                <a:cxnLst/>
                <a:rect l="l" t="t" r="r" b="b"/>
                <a:pathLst>
                  <a:path w="6061965" h="3800243">
                    <a:moveTo>
                      <a:pt x="0" y="10568"/>
                    </a:moveTo>
                    <a:lnTo>
                      <a:pt x="6055350" y="0"/>
                    </a:lnTo>
                    <a:lnTo>
                      <a:pt x="6061964" y="3789674"/>
                    </a:lnTo>
                    <a:lnTo>
                      <a:pt x="6614" y="3800243"/>
                    </a:lnTo>
                    <a:close/>
                  </a:path>
                </a:pathLst>
              </a:custGeom>
              <a:blipFill>
                <a:blip r:embed="rId4"/>
                <a:stretch>
                  <a:fillRect l="-154" t="-69" r="-27677" b="-7578"/>
                </a:stretch>
              </a:blipFill>
            </p:spPr>
          </p:sp>
        </p:grpSp>
        <p:sp>
          <p:nvSpPr>
            <p:cNvPr id="10" name="Freeform 10"/>
            <p:cNvSpPr/>
            <p:nvPr/>
          </p:nvSpPr>
          <p:spPr>
            <a:xfrm>
              <a:off x="2167205" y="1565527"/>
              <a:ext cx="2457027" cy="5561670"/>
            </a:xfrm>
            <a:custGeom>
              <a:avLst/>
              <a:gdLst/>
              <a:ahLst/>
              <a:cxnLst/>
              <a:rect l="l" t="t" r="r" b="b"/>
              <a:pathLst>
                <a:path w="2457027" h="5561670">
                  <a:moveTo>
                    <a:pt x="0" y="0"/>
                  </a:moveTo>
                  <a:lnTo>
                    <a:pt x="2457027" y="0"/>
                  </a:lnTo>
                  <a:lnTo>
                    <a:pt x="2457027" y="5561670"/>
                  </a:lnTo>
                  <a:lnTo>
                    <a:pt x="0" y="55616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6809"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14648944" y="685132"/>
              <a:ext cx="674087" cy="401669"/>
            </a:xfrm>
            <a:custGeom>
              <a:avLst/>
              <a:gdLst/>
              <a:ahLst/>
              <a:cxnLst/>
              <a:rect l="l" t="t" r="r" b="b"/>
              <a:pathLst>
                <a:path w="674087" h="401669">
                  <a:moveTo>
                    <a:pt x="0" y="0"/>
                  </a:moveTo>
                  <a:lnTo>
                    <a:pt x="674087" y="0"/>
                  </a:lnTo>
                  <a:lnTo>
                    <a:pt x="674087" y="401670"/>
                  </a:lnTo>
                  <a:lnTo>
                    <a:pt x="0" y="4016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t="-12647"/>
              </a:stretch>
            </a:blipFill>
          </p:spPr>
        </p:sp>
        <p:sp>
          <p:nvSpPr>
            <p:cNvPr id="12" name="Freeform 12"/>
            <p:cNvSpPr/>
            <p:nvPr/>
          </p:nvSpPr>
          <p:spPr>
            <a:xfrm>
              <a:off x="4930283" y="1173150"/>
              <a:ext cx="10244195" cy="7637981"/>
            </a:xfrm>
            <a:custGeom>
              <a:avLst/>
              <a:gdLst/>
              <a:ahLst/>
              <a:cxnLst/>
              <a:rect l="l" t="t" r="r" b="b"/>
              <a:pathLst>
                <a:path w="10244195" h="7637981">
                  <a:moveTo>
                    <a:pt x="0" y="0"/>
                  </a:moveTo>
                  <a:lnTo>
                    <a:pt x="10244195" y="0"/>
                  </a:lnTo>
                  <a:lnTo>
                    <a:pt x="10244195" y="7637981"/>
                  </a:lnTo>
                  <a:lnTo>
                    <a:pt x="0" y="76379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1632" t="-4928" r="-1632" b="-1904"/>
              </a:stretch>
            </a:blipFill>
          </p:spPr>
        </p:sp>
      </p:grpSp>
      <p:sp>
        <p:nvSpPr>
          <p:cNvPr id="13" name="TextBox 13"/>
          <p:cNvSpPr txBox="1"/>
          <p:nvPr/>
        </p:nvSpPr>
        <p:spPr>
          <a:xfrm>
            <a:off x="6101436" y="99804"/>
            <a:ext cx="6085128" cy="16863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774"/>
              </a:lnSpc>
            </a:pPr>
            <a:r>
              <a:rPr lang="en-US" sz="9981" spc="978">
                <a:solidFill>
                  <a:srgbClr val="231F20"/>
                </a:solidFill>
                <a:latin typeface="Oswald Bold"/>
              </a:rPr>
              <a:t>ФИЛЬМЫ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7453328" y="9040215"/>
            <a:ext cx="308446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Didact Gothic"/>
              </a:rPr>
              <a:t>7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779578" y="7341318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2582718" y="2276655"/>
            <a:ext cx="13122564" cy="7526944"/>
            <a:chOff x="0" y="0"/>
            <a:chExt cx="17496752" cy="10035926"/>
          </a:xfrm>
        </p:grpSpPr>
        <p:grpSp>
          <p:nvGrpSpPr>
            <p:cNvPr id="4" name="Group 4"/>
            <p:cNvGrpSpPr>
              <a:grpSpLocks noChangeAspect="1"/>
            </p:cNvGrpSpPr>
            <p:nvPr/>
          </p:nvGrpSpPr>
          <p:grpSpPr>
            <a:xfrm>
              <a:off x="0" y="0"/>
              <a:ext cx="17496752" cy="10035926"/>
              <a:chOff x="0" y="0"/>
              <a:chExt cx="7981950" cy="457835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765810" y="21590"/>
                <a:ext cx="6451600" cy="4326890"/>
              </a:xfrm>
              <a:custGeom>
                <a:avLst/>
                <a:gdLst/>
                <a:ahLst/>
                <a:cxnLst/>
                <a:rect l="l" t="t" r="r" b="b"/>
                <a:pathLst>
                  <a:path w="6451600" h="4326890">
                    <a:moveTo>
                      <a:pt x="6224270" y="0"/>
                    </a:moveTo>
                    <a:lnTo>
                      <a:pt x="226060" y="0"/>
                    </a:lnTo>
                    <a:cubicBezTo>
                      <a:pt x="101600" y="0"/>
                      <a:pt x="0" y="101600"/>
                      <a:pt x="0" y="226060"/>
                    </a:cubicBezTo>
                    <a:lnTo>
                      <a:pt x="0" y="4326890"/>
                    </a:lnTo>
                    <a:lnTo>
                      <a:pt x="6451601" y="4326890"/>
                    </a:lnTo>
                    <a:lnTo>
                      <a:pt x="6451601" y="226060"/>
                    </a:lnTo>
                    <a:cubicBezTo>
                      <a:pt x="6450331" y="101600"/>
                      <a:pt x="6348731" y="0"/>
                      <a:pt x="6224270" y="0"/>
                    </a:cubicBezTo>
                    <a:close/>
                    <a:moveTo>
                      <a:pt x="6252210" y="4043680"/>
                    </a:moveTo>
                    <a:lnTo>
                      <a:pt x="196851" y="4043680"/>
                    </a:lnTo>
                    <a:lnTo>
                      <a:pt x="196851" y="255270"/>
                    </a:lnTo>
                    <a:lnTo>
                      <a:pt x="6252210" y="255270"/>
                    </a:lnTo>
                    <a:lnTo>
                      <a:pt x="6252210" y="404368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6" name="Freeform 6"/>
              <p:cNvSpPr/>
              <p:nvPr/>
            </p:nvSpPr>
            <p:spPr>
              <a:xfrm>
                <a:off x="0" y="0"/>
                <a:ext cx="7981950" cy="4542790"/>
              </a:xfrm>
              <a:custGeom>
                <a:avLst/>
                <a:gdLst/>
                <a:ahLst/>
                <a:cxnLst/>
                <a:rect l="l" t="t" r="r" b="b"/>
                <a:pathLst>
                  <a:path w="7981950" h="4542790">
                    <a:moveTo>
                      <a:pt x="7239000" y="4348480"/>
                    </a:moveTo>
                    <a:lnTo>
                      <a:pt x="7239000" y="243840"/>
                    </a:lnTo>
                    <a:cubicBezTo>
                      <a:pt x="7239000" y="109220"/>
                      <a:pt x="7129780" y="0"/>
                      <a:pt x="6995160" y="0"/>
                    </a:cubicBezTo>
                    <a:lnTo>
                      <a:pt x="985520" y="0"/>
                    </a:lnTo>
                    <a:cubicBezTo>
                      <a:pt x="852170" y="0"/>
                      <a:pt x="742950" y="109220"/>
                      <a:pt x="742950" y="243840"/>
                    </a:cubicBezTo>
                    <a:lnTo>
                      <a:pt x="742950" y="4349750"/>
                    </a:lnTo>
                    <a:lnTo>
                      <a:pt x="0" y="4349750"/>
                    </a:lnTo>
                    <a:lnTo>
                      <a:pt x="0" y="4447540"/>
                    </a:lnTo>
                    <a:cubicBezTo>
                      <a:pt x="0" y="4500880"/>
                      <a:pt x="43180" y="4542790"/>
                      <a:pt x="95250" y="4542790"/>
                    </a:cubicBezTo>
                    <a:lnTo>
                      <a:pt x="7886700" y="4542790"/>
                    </a:lnTo>
                    <a:cubicBezTo>
                      <a:pt x="7940040" y="4542790"/>
                      <a:pt x="7981950" y="4499610"/>
                      <a:pt x="7981950" y="4447540"/>
                    </a:cubicBezTo>
                    <a:lnTo>
                      <a:pt x="7981950" y="4349750"/>
                    </a:lnTo>
                    <a:lnTo>
                      <a:pt x="7239000" y="4349750"/>
                    </a:lnTo>
                    <a:close/>
                    <a:moveTo>
                      <a:pt x="4519930" y="4348480"/>
                    </a:moveTo>
                    <a:lnTo>
                      <a:pt x="4519930" y="4349750"/>
                    </a:lnTo>
                    <a:cubicBezTo>
                      <a:pt x="4519930" y="4403090"/>
                      <a:pt x="4476750" y="4445000"/>
                      <a:pt x="4424680" y="4445000"/>
                    </a:cubicBezTo>
                    <a:lnTo>
                      <a:pt x="3557270" y="4445000"/>
                    </a:lnTo>
                    <a:cubicBezTo>
                      <a:pt x="3503930" y="4445000"/>
                      <a:pt x="3462020" y="4401820"/>
                      <a:pt x="3462020" y="4349750"/>
                    </a:cubicBezTo>
                    <a:lnTo>
                      <a:pt x="3462020" y="4348480"/>
                    </a:lnTo>
                    <a:lnTo>
                      <a:pt x="765810" y="4348480"/>
                    </a:lnTo>
                    <a:lnTo>
                      <a:pt x="765810" y="247650"/>
                    </a:lnTo>
                    <a:cubicBezTo>
                      <a:pt x="765810" y="123190"/>
                      <a:pt x="867410" y="21590"/>
                      <a:pt x="991870" y="21590"/>
                    </a:cubicBezTo>
                    <a:lnTo>
                      <a:pt x="6990080" y="21590"/>
                    </a:lnTo>
                    <a:cubicBezTo>
                      <a:pt x="7114539" y="21590"/>
                      <a:pt x="7216139" y="123190"/>
                      <a:pt x="7216139" y="247650"/>
                    </a:cubicBezTo>
                    <a:lnTo>
                      <a:pt x="7216139" y="4348480"/>
                    </a:lnTo>
                    <a:lnTo>
                      <a:pt x="4519930" y="4348480"/>
                    </a:lnTo>
                    <a:close/>
                  </a:path>
                </a:pathLst>
              </a:custGeom>
              <a:solidFill>
                <a:srgbClr val="FCE9D8"/>
              </a:solidFill>
            </p:spPr>
          </p:sp>
          <p:sp>
            <p:nvSpPr>
              <p:cNvPr id="7" name="Freeform 7"/>
              <p:cNvSpPr/>
              <p:nvPr/>
            </p:nvSpPr>
            <p:spPr>
              <a:xfrm>
                <a:off x="3460750" y="4349750"/>
                <a:ext cx="1059180" cy="96520"/>
              </a:xfrm>
              <a:custGeom>
                <a:avLst/>
                <a:gdLst/>
                <a:ahLst/>
                <a:cxnLst/>
                <a:rect l="l" t="t" r="r" b="b"/>
                <a:pathLst>
                  <a:path w="1059180" h="96520">
                    <a:moveTo>
                      <a:pt x="96520" y="96520"/>
                    </a:moveTo>
                    <a:lnTo>
                      <a:pt x="963930" y="96520"/>
                    </a:lnTo>
                    <a:cubicBezTo>
                      <a:pt x="1017270" y="96520"/>
                      <a:pt x="1059180" y="53340"/>
                      <a:pt x="1059180" y="1270"/>
                    </a:cubicBezTo>
                    <a:lnTo>
                      <a:pt x="1059180" y="0"/>
                    </a:lnTo>
                    <a:lnTo>
                      <a:pt x="0" y="0"/>
                    </a:lnTo>
                    <a:lnTo>
                      <a:pt x="0" y="1270"/>
                    </a:lnTo>
                    <a:cubicBezTo>
                      <a:pt x="0" y="53340"/>
                      <a:pt x="43180" y="96520"/>
                      <a:pt x="96520" y="96520"/>
                    </a:cubicBezTo>
                    <a:close/>
                  </a:path>
                </a:pathLst>
              </a:custGeom>
              <a:solidFill>
                <a:srgbClr val="E4C8B0"/>
              </a:solidFill>
            </p:spPr>
          </p:sp>
          <p:sp>
            <p:nvSpPr>
              <p:cNvPr id="8" name="Freeform 8"/>
              <p:cNvSpPr/>
              <p:nvPr/>
            </p:nvSpPr>
            <p:spPr>
              <a:xfrm>
                <a:off x="163830" y="4542790"/>
                <a:ext cx="7654290" cy="35560"/>
              </a:xfrm>
              <a:custGeom>
                <a:avLst/>
                <a:gdLst/>
                <a:ahLst/>
                <a:cxnLst/>
                <a:rect l="l" t="t" r="r" b="b"/>
                <a:pathLst>
                  <a:path w="7654290" h="35560">
                    <a:moveTo>
                      <a:pt x="0" y="0"/>
                    </a:moveTo>
                    <a:cubicBezTo>
                      <a:pt x="0" y="20320"/>
                      <a:pt x="16510" y="35560"/>
                      <a:pt x="35560" y="35560"/>
                    </a:cubicBezTo>
                    <a:lnTo>
                      <a:pt x="7618730" y="35560"/>
                    </a:lnTo>
                    <a:cubicBezTo>
                      <a:pt x="7639050" y="35560"/>
                      <a:pt x="7654290" y="19050"/>
                      <a:pt x="765429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4C8B0"/>
              </a:solidFill>
            </p:spPr>
          </p:sp>
          <p:sp>
            <p:nvSpPr>
              <p:cNvPr id="9" name="Freeform 9"/>
              <p:cNvSpPr/>
              <p:nvPr/>
            </p:nvSpPr>
            <p:spPr>
              <a:xfrm rot="6000">
                <a:off x="959358" y="271579"/>
                <a:ext cx="6061965" cy="3800243"/>
              </a:xfrm>
              <a:custGeom>
                <a:avLst/>
                <a:gdLst/>
                <a:ahLst/>
                <a:cxnLst/>
                <a:rect l="l" t="t" r="r" b="b"/>
                <a:pathLst>
                  <a:path w="6061965" h="3800243">
                    <a:moveTo>
                      <a:pt x="0" y="10568"/>
                    </a:moveTo>
                    <a:lnTo>
                      <a:pt x="6055350" y="0"/>
                    </a:lnTo>
                    <a:lnTo>
                      <a:pt x="6061964" y="3789674"/>
                    </a:lnTo>
                    <a:lnTo>
                      <a:pt x="6614" y="3800243"/>
                    </a:lnTo>
                    <a:close/>
                  </a:path>
                </a:pathLst>
              </a:custGeom>
              <a:blipFill>
                <a:blip r:embed="rId4"/>
                <a:stretch>
                  <a:fillRect l="-154" t="-69" r="-27677" b="-7578"/>
                </a:stretch>
              </a:blipFill>
            </p:spPr>
          </p:sp>
        </p:grpSp>
        <p:sp>
          <p:nvSpPr>
            <p:cNvPr id="10" name="Freeform 10"/>
            <p:cNvSpPr/>
            <p:nvPr/>
          </p:nvSpPr>
          <p:spPr>
            <a:xfrm>
              <a:off x="2167205" y="1565527"/>
              <a:ext cx="2457027" cy="5561670"/>
            </a:xfrm>
            <a:custGeom>
              <a:avLst/>
              <a:gdLst/>
              <a:ahLst/>
              <a:cxnLst/>
              <a:rect l="l" t="t" r="r" b="b"/>
              <a:pathLst>
                <a:path w="2457027" h="5561670">
                  <a:moveTo>
                    <a:pt x="0" y="0"/>
                  </a:moveTo>
                  <a:lnTo>
                    <a:pt x="2457027" y="0"/>
                  </a:lnTo>
                  <a:lnTo>
                    <a:pt x="2457027" y="5561670"/>
                  </a:lnTo>
                  <a:lnTo>
                    <a:pt x="0" y="55616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6809"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14648944" y="685132"/>
              <a:ext cx="674087" cy="401669"/>
            </a:xfrm>
            <a:custGeom>
              <a:avLst/>
              <a:gdLst/>
              <a:ahLst/>
              <a:cxnLst/>
              <a:rect l="l" t="t" r="r" b="b"/>
              <a:pathLst>
                <a:path w="674087" h="401669">
                  <a:moveTo>
                    <a:pt x="0" y="0"/>
                  </a:moveTo>
                  <a:lnTo>
                    <a:pt x="674087" y="0"/>
                  </a:lnTo>
                  <a:lnTo>
                    <a:pt x="674087" y="401670"/>
                  </a:lnTo>
                  <a:lnTo>
                    <a:pt x="0" y="4016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t="-12647"/>
              </a:stretch>
            </a:blipFill>
          </p:spPr>
        </p:sp>
        <p:sp>
          <p:nvSpPr>
            <p:cNvPr id="12" name="Freeform 12"/>
            <p:cNvSpPr/>
            <p:nvPr/>
          </p:nvSpPr>
          <p:spPr>
            <a:xfrm>
              <a:off x="4930283" y="1173150"/>
              <a:ext cx="10244195" cy="7637981"/>
            </a:xfrm>
            <a:custGeom>
              <a:avLst/>
              <a:gdLst/>
              <a:ahLst/>
              <a:cxnLst/>
              <a:rect l="l" t="t" r="r" b="b"/>
              <a:pathLst>
                <a:path w="10244195" h="7637981">
                  <a:moveTo>
                    <a:pt x="0" y="0"/>
                  </a:moveTo>
                  <a:lnTo>
                    <a:pt x="10244195" y="0"/>
                  </a:lnTo>
                  <a:lnTo>
                    <a:pt x="10244195" y="7637981"/>
                  </a:lnTo>
                  <a:lnTo>
                    <a:pt x="0" y="76379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1632" t="-4928" r="-1632" b="-1904"/>
              </a:stretch>
            </a:blipFill>
          </p:spPr>
        </p:sp>
      </p:grpSp>
      <p:sp>
        <p:nvSpPr>
          <p:cNvPr id="13" name="Freeform 13"/>
          <p:cNvSpPr/>
          <p:nvPr/>
        </p:nvSpPr>
        <p:spPr>
          <a:xfrm>
            <a:off x="6195682" y="3139725"/>
            <a:ext cx="7851105" cy="5778576"/>
          </a:xfrm>
          <a:custGeom>
            <a:avLst/>
            <a:gdLst/>
            <a:ahLst/>
            <a:cxnLst/>
            <a:rect l="l" t="t" r="r" b="b"/>
            <a:pathLst>
              <a:path w="7851105" h="5778576">
                <a:moveTo>
                  <a:pt x="0" y="0"/>
                </a:moveTo>
                <a:lnTo>
                  <a:pt x="7851105" y="0"/>
                </a:lnTo>
                <a:lnTo>
                  <a:pt x="7851105" y="5778576"/>
                </a:lnTo>
                <a:lnTo>
                  <a:pt x="0" y="577857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5535489" y="99804"/>
            <a:ext cx="7217021" cy="16863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774"/>
              </a:lnSpc>
            </a:pPr>
            <a:r>
              <a:rPr lang="en-US" sz="9981" spc="978">
                <a:solidFill>
                  <a:srgbClr val="231F20"/>
                </a:solidFill>
                <a:latin typeface="Oswald Bold"/>
              </a:rPr>
              <a:t>ПОДБОРКИ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7424604" y="9040215"/>
            <a:ext cx="365894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Didact Gothic"/>
              </a:rPr>
              <a:t>8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779578" y="7341318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2582718" y="2276655"/>
            <a:ext cx="13122564" cy="7526944"/>
            <a:chOff x="0" y="0"/>
            <a:chExt cx="17496752" cy="10035926"/>
          </a:xfrm>
        </p:grpSpPr>
        <p:grpSp>
          <p:nvGrpSpPr>
            <p:cNvPr id="4" name="Group 4"/>
            <p:cNvGrpSpPr>
              <a:grpSpLocks noChangeAspect="1"/>
            </p:cNvGrpSpPr>
            <p:nvPr/>
          </p:nvGrpSpPr>
          <p:grpSpPr>
            <a:xfrm>
              <a:off x="0" y="0"/>
              <a:ext cx="17496752" cy="10035926"/>
              <a:chOff x="0" y="0"/>
              <a:chExt cx="7981950" cy="457835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765810" y="21590"/>
                <a:ext cx="6451600" cy="4326890"/>
              </a:xfrm>
              <a:custGeom>
                <a:avLst/>
                <a:gdLst/>
                <a:ahLst/>
                <a:cxnLst/>
                <a:rect l="l" t="t" r="r" b="b"/>
                <a:pathLst>
                  <a:path w="6451600" h="4326890">
                    <a:moveTo>
                      <a:pt x="6224270" y="0"/>
                    </a:moveTo>
                    <a:lnTo>
                      <a:pt x="226060" y="0"/>
                    </a:lnTo>
                    <a:cubicBezTo>
                      <a:pt x="101600" y="0"/>
                      <a:pt x="0" y="101600"/>
                      <a:pt x="0" y="226060"/>
                    </a:cubicBezTo>
                    <a:lnTo>
                      <a:pt x="0" y="4326890"/>
                    </a:lnTo>
                    <a:lnTo>
                      <a:pt x="6451601" y="4326890"/>
                    </a:lnTo>
                    <a:lnTo>
                      <a:pt x="6451601" y="226060"/>
                    </a:lnTo>
                    <a:cubicBezTo>
                      <a:pt x="6450331" y="101600"/>
                      <a:pt x="6348731" y="0"/>
                      <a:pt x="6224270" y="0"/>
                    </a:cubicBezTo>
                    <a:close/>
                    <a:moveTo>
                      <a:pt x="6252210" y="4043680"/>
                    </a:moveTo>
                    <a:lnTo>
                      <a:pt x="196851" y="4043680"/>
                    </a:lnTo>
                    <a:lnTo>
                      <a:pt x="196851" y="255270"/>
                    </a:lnTo>
                    <a:lnTo>
                      <a:pt x="6252210" y="255270"/>
                    </a:lnTo>
                    <a:lnTo>
                      <a:pt x="6252210" y="404368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6" name="Freeform 6"/>
              <p:cNvSpPr/>
              <p:nvPr/>
            </p:nvSpPr>
            <p:spPr>
              <a:xfrm>
                <a:off x="0" y="0"/>
                <a:ext cx="7981950" cy="4542790"/>
              </a:xfrm>
              <a:custGeom>
                <a:avLst/>
                <a:gdLst/>
                <a:ahLst/>
                <a:cxnLst/>
                <a:rect l="l" t="t" r="r" b="b"/>
                <a:pathLst>
                  <a:path w="7981950" h="4542790">
                    <a:moveTo>
                      <a:pt x="7239000" y="4348480"/>
                    </a:moveTo>
                    <a:lnTo>
                      <a:pt x="7239000" y="243840"/>
                    </a:lnTo>
                    <a:cubicBezTo>
                      <a:pt x="7239000" y="109220"/>
                      <a:pt x="7129780" y="0"/>
                      <a:pt x="6995160" y="0"/>
                    </a:cubicBezTo>
                    <a:lnTo>
                      <a:pt x="985520" y="0"/>
                    </a:lnTo>
                    <a:cubicBezTo>
                      <a:pt x="852170" y="0"/>
                      <a:pt x="742950" y="109220"/>
                      <a:pt x="742950" y="243840"/>
                    </a:cubicBezTo>
                    <a:lnTo>
                      <a:pt x="742950" y="4349750"/>
                    </a:lnTo>
                    <a:lnTo>
                      <a:pt x="0" y="4349750"/>
                    </a:lnTo>
                    <a:lnTo>
                      <a:pt x="0" y="4447540"/>
                    </a:lnTo>
                    <a:cubicBezTo>
                      <a:pt x="0" y="4500880"/>
                      <a:pt x="43180" y="4542790"/>
                      <a:pt x="95250" y="4542790"/>
                    </a:cubicBezTo>
                    <a:lnTo>
                      <a:pt x="7886700" y="4542790"/>
                    </a:lnTo>
                    <a:cubicBezTo>
                      <a:pt x="7940040" y="4542790"/>
                      <a:pt x="7981950" y="4499610"/>
                      <a:pt x="7981950" y="4447540"/>
                    </a:cubicBezTo>
                    <a:lnTo>
                      <a:pt x="7981950" y="4349750"/>
                    </a:lnTo>
                    <a:lnTo>
                      <a:pt x="7239000" y="4349750"/>
                    </a:lnTo>
                    <a:close/>
                    <a:moveTo>
                      <a:pt x="4519930" y="4348480"/>
                    </a:moveTo>
                    <a:lnTo>
                      <a:pt x="4519930" y="4349750"/>
                    </a:lnTo>
                    <a:cubicBezTo>
                      <a:pt x="4519930" y="4403090"/>
                      <a:pt x="4476750" y="4445000"/>
                      <a:pt x="4424680" y="4445000"/>
                    </a:cubicBezTo>
                    <a:lnTo>
                      <a:pt x="3557270" y="4445000"/>
                    </a:lnTo>
                    <a:cubicBezTo>
                      <a:pt x="3503930" y="4445000"/>
                      <a:pt x="3462020" y="4401820"/>
                      <a:pt x="3462020" y="4349750"/>
                    </a:cubicBezTo>
                    <a:lnTo>
                      <a:pt x="3462020" y="4348480"/>
                    </a:lnTo>
                    <a:lnTo>
                      <a:pt x="765810" y="4348480"/>
                    </a:lnTo>
                    <a:lnTo>
                      <a:pt x="765810" y="247650"/>
                    </a:lnTo>
                    <a:cubicBezTo>
                      <a:pt x="765810" y="123190"/>
                      <a:pt x="867410" y="21590"/>
                      <a:pt x="991870" y="21590"/>
                    </a:cubicBezTo>
                    <a:lnTo>
                      <a:pt x="6990080" y="21590"/>
                    </a:lnTo>
                    <a:cubicBezTo>
                      <a:pt x="7114539" y="21590"/>
                      <a:pt x="7216139" y="123190"/>
                      <a:pt x="7216139" y="247650"/>
                    </a:cubicBezTo>
                    <a:lnTo>
                      <a:pt x="7216139" y="4348480"/>
                    </a:lnTo>
                    <a:lnTo>
                      <a:pt x="4519930" y="4348480"/>
                    </a:lnTo>
                    <a:close/>
                  </a:path>
                </a:pathLst>
              </a:custGeom>
              <a:solidFill>
                <a:srgbClr val="FCE9D8"/>
              </a:solidFill>
            </p:spPr>
          </p:sp>
          <p:sp>
            <p:nvSpPr>
              <p:cNvPr id="7" name="Freeform 7"/>
              <p:cNvSpPr/>
              <p:nvPr/>
            </p:nvSpPr>
            <p:spPr>
              <a:xfrm>
                <a:off x="3460750" y="4349750"/>
                <a:ext cx="1059180" cy="96520"/>
              </a:xfrm>
              <a:custGeom>
                <a:avLst/>
                <a:gdLst/>
                <a:ahLst/>
                <a:cxnLst/>
                <a:rect l="l" t="t" r="r" b="b"/>
                <a:pathLst>
                  <a:path w="1059180" h="96520">
                    <a:moveTo>
                      <a:pt x="96520" y="96520"/>
                    </a:moveTo>
                    <a:lnTo>
                      <a:pt x="963930" y="96520"/>
                    </a:lnTo>
                    <a:cubicBezTo>
                      <a:pt x="1017270" y="96520"/>
                      <a:pt x="1059180" y="53340"/>
                      <a:pt x="1059180" y="1270"/>
                    </a:cubicBezTo>
                    <a:lnTo>
                      <a:pt x="1059180" y="0"/>
                    </a:lnTo>
                    <a:lnTo>
                      <a:pt x="0" y="0"/>
                    </a:lnTo>
                    <a:lnTo>
                      <a:pt x="0" y="1270"/>
                    </a:lnTo>
                    <a:cubicBezTo>
                      <a:pt x="0" y="53340"/>
                      <a:pt x="43180" y="96520"/>
                      <a:pt x="96520" y="96520"/>
                    </a:cubicBezTo>
                    <a:close/>
                  </a:path>
                </a:pathLst>
              </a:custGeom>
              <a:solidFill>
                <a:srgbClr val="E4C8B0"/>
              </a:solidFill>
            </p:spPr>
          </p:sp>
          <p:sp>
            <p:nvSpPr>
              <p:cNvPr id="8" name="Freeform 8"/>
              <p:cNvSpPr/>
              <p:nvPr/>
            </p:nvSpPr>
            <p:spPr>
              <a:xfrm>
                <a:off x="163830" y="4542790"/>
                <a:ext cx="7654290" cy="35560"/>
              </a:xfrm>
              <a:custGeom>
                <a:avLst/>
                <a:gdLst/>
                <a:ahLst/>
                <a:cxnLst/>
                <a:rect l="l" t="t" r="r" b="b"/>
                <a:pathLst>
                  <a:path w="7654290" h="35560">
                    <a:moveTo>
                      <a:pt x="0" y="0"/>
                    </a:moveTo>
                    <a:cubicBezTo>
                      <a:pt x="0" y="20320"/>
                      <a:pt x="16510" y="35560"/>
                      <a:pt x="35560" y="35560"/>
                    </a:cubicBezTo>
                    <a:lnTo>
                      <a:pt x="7618730" y="35560"/>
                    </a:lnTo>
                    <a:cubicBezTo>
                      <a:pt x="7639050" y="35560"/>
                      <a:pt x="7654290" y="19050"/>
                      <a:pt x="765429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4C8B0"/>
              </a:solidFill>
            </p:spPr>
          </p:sp>
          <p:sp>
            <p:nvSpPr>
              <p:cNvPr id="9" name="Freeform 9"/>
              <p:cNvSpPr/>
              <p:nvPr/>
            </p:nvSpPr>
            <p:spPr>
              <a:xfrm rot="6000">
                <a:off x="959358" y="271579"/>
                <a:ext cx="6061965" cy="3800243"/>
              </a:xfrm>
              <a:custGeom>
                <a:avLst/>
                <a:gdLst/>
                <a:ahLst/>
                <a:cxnLst/>
                <a:rect l="l" t="t" r="r" b="b"/>
                <a:pathLst>
                  <a:path w="6061965" h="3800243">
                    <a:moveTo>
                      <a:pt x="0" y="10568"/>
                    </a:moveTo>
                    <a:lnTo>
                      <a:pt x="6055350" y="0"/>
                    </a:lnTo>
                    <a:lnTo>
                      <a:pt x="6061964" y="3789674"/>
                    </a:lnTo>
                    <a:lnTo>
                      <a:pt x="6614" y="3800243"/>
                    </a:lnTo>
                    <a:close/>
                  </a:path>
                </a:pathLst>
              </a:custGeom>
              <a:blipFill>
                <a:blip r:embed="rId4"/>
                <a:stretch>
                  <a:fillRect l="-154" t="-69" r="-27677" b="-7578"/>
                </a:stretch>
              </a:blipFill>
            </p:spPr>
          </p:sp>
        </p:grpSp>
        <p:sp>
          <p:nvSpPr>
            <p:cNvPr id="10" name="Freeform 10"/>
            <p:cNvSpPr/>
            <p:nvPr/>
          </p:nvSpPr>
          <p:spPr>
            <a:xfrm>
              <a:off x="2167205" y="1565527"/>
              <a:ext cx="2457027" cy="5561670"/>
            </a:xfrm>
            <a:custGeom>
              <a:avLst/>
              <a:gdLst/>
              <a:ahLst/>
              <a:cxnLst/>
              <a:rect l="l" t="t" r="r" b="b"/>
              <a:pathLst>
                <a:path w="2457027" h="5561670">
                  <a:moveTo>
                    <a:pt x="0" y="0"/>
                  </a:moveTo>
                  <a:lnTo>
                    <a:pt x="2457027" y="0"/>
                  </a:lnTo>
                  <a:lnTo>
                    <a:pt x="2457027" y="5561670"/>
                  </a:lnTo>
                  <a:lnTo>
                    <a:pt x="0" y="55616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6809"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14648944" y="685132"/>
              <a:ext cx="674087" cy="401669"/>
            </a:xfrm>
            <a:custGeom>
              <a:avLst/>
              <a:gdLst/>
              <a:ahLst/>
              <a:cxnLst/>
              <a:rect l="l" t="t" r="r" b="b"/>
              <a:pathLst>
                <a:path w="674087" h="401669">
                  <a:moveTo>
                    <a:pt x="0" y="0"/>
                  </a:moveTo>
                  <a:lnTo>
                    <a:pt x="674087" y="0"/>
                  </a:lnTo>
                  <a:lnTo>
                    <a:pt x="674087" y="401670"/>
                  </a:lnTo>
                  <a:lnTo>
                    <a:pt x="0" y="4016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t="-12647"/>
              </a:stretch>
            </a:blipFill>
          </p:spPr>
        </p:sp>
        <p:sp>
          <p:nvSpPr>
            <p:cNvPr id="12" name="Freeform 12"/>
            <p:cNvSpPr/>
            <p:nvPr/>
          </p:nvSpPr>
          <p:spPr>
            <a:xfrm>
              <a:off x="4930283" y="1173150"/>
              <a:ext cx="10244195" cy="7637981"/>
            </a:xfrm>
            <a:custGeom>
              <a:avLst/>
              <a:gdLst/>
              <a:ahLst/>
              <a:cxnLst/>
              <a:rect l="l" t="t" r="r" b="b"/>
              <a:pathLst>
                <a:path w="10244195" h="7637981">
                  <a:moveTo>
                    <a:pt x="0" y="0"/>
                  </a:moveTo>
                  <a:lnTo>
                    <a:pt x="10244195" y="0"/>
                  </a:lnTo>
                  <a:lnTo>
                    <a:pt x="10244195" y="7637981"/>
                  </a:lnTo>
                  <a:lnTo>
                    <a:pt x="0" y="76379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1632" t="-4928" r="-1632" b="-1904"/>
              </a:stretch>
            </a:blipFill>
          </p:spPr>
        </p:sp>
      </p:grpSp>
      <p:sp>
        <p:nvSpPr>
          <p:cNvPr id="13" name="Freeform 13"/>
          <p:cNvSpPr/>
          <p:nvPr/>
        </p:nvSpPr>
        <p:spPr>
          <a:xfrm>
            <a:off x="6154751" y="3146163"/>
            <a:ext cx="7863811" cy="5787929"/>
          </a:xfrm>
          <a:custGeom>
            <a:avLst/>
            <a:gdLst/>
            <a:ahLst/>
            <a:cxnLst/>
            <a:rect l="l" t="t" r="r" b="b"/>
            <a:pathLst>
              <a:path w="7863811" h="5787929">
                <a:moveTo>
                  <a:pt x="0" y="0"/>
                </a:moveTo>
                <a:lnTo>
                  <a:pt x="7863811" y="0"/>
                </a:lnTo>
                <a:lnTo>
                  <a:pt x="7863811" y="5787929"/>
                </a:lnTo>
                <a:lnTo>
                  <a:pt x="0" y="578792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6154751" y="2819680"/>
            <a:ext cx="468841" cy="1773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63"/>
              </a:lnSpc>
            </a:pPr>
            <a:r>
              <a:rPr lang="en-US" sz="1045">
                <a:solidFill>
                  <a:srgbClr val="000000"/>
                </a:solidFill>
                <a:latin typeface="DM Sans"/>
              </a:rPr>
              <a:t>Бэтмен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808869" y="99804"/>
            <a:ext cx="4670261" cy="16863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774"/>
              </a:lnSpc>
            </a:pPr>
            <a:r>
              <a:rPr lang="en-US" sz="9981" spc="978">
                <a:solidFill>
                  <a:srgbClr val="231F20"/>
                </a:solidFill>
                <a:latin typeface="Oswald Bold"/>
              </a:rPr>
              <a:t>ПОИСК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7422297" y="9040215"/>
            <a:ext cx="370508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Didact Gothic"/>
              </a:rPr>
              <a:t>9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175</Words>
  <Application>Microsoft Macintosh PowerPoint</Application>
  <PresentationFormat>Произвольный</PresentationFormat>
  <Paragraphs>71</Paragraphs>
  <Slides>18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9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18</vt:i4>
      </vt:variant>
    </vt:vector>
  </HeadingPairs>
  <TitlesOfParts>
    <vt:vector size="28" baseType="lpstr">
      <vt:lpstr>Calibri</vt:lpstr>
      <vt:lpstr>Didact Gothic</vt:lpstr>
      <vt:lpstr>Oswald Bold Italics</vt:lpstr>
      <vt:lpstr>Oswald Bold</vt:lpstr>
      <vt:lpstr>Montserrat Light</vt:lpstr>
      <vt:lpstr>DM Sans</vt:lpstr>
      <vt:lpstr>Arial</vt:lpstr>
      <vt:lpstr>DM Sans Bold</vt:lpstr>
      <vt:lpstr>Montserrat Classic Bold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Grey minimalist business project presentation </dc:title>
  <cp:lastModifiedBy>Denis</cp:lastModifiedBy>
  <cp:revision>2</cp:revision>
  <dcterms:created xsi:type="dcterms:W3CDTF">2006-08-16T00:00:00Z</dcterms:created>
  <dcterms:modified xsi:type="dcterms:W3CDTF">2023-09-11T17:58:32Z</dcterms:modified>
  <dc:identifier>DAFuJ4jm7Ec</dc:identifier>
</cp:coreProperties>
</file>